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ython Data Processing Workshop" id="{11ADD5BE-7192-47B3-AD3B-5D99DEC050E9}">
          <p14:sldIdLst>
            <p14:sldId id="2561"/>
          </p14:sldIdLst>
        </p14:section>
        <p14:section name="Opening" id="{70839AFB-E1E8-4A35-9DD2-10859B8E16CC}">
          <p14:sldIdLst>
            <p14:sldId id="2562"/>
            <p14:sldId id="2563"/>
          </p14:sldIdLst>
        </p14:section>
        <p14:section name="Part 1: Functions, Modules, and Packages" id="{099B4397-13F9-472C-BFF4-A4899DA071D1}">
          <p14:sldIdLst>
            <p14:sldId id="2564"/>
            <p14:sldId id="2565"/>
            <p14:sldId id="2566"/>
            <p14:sldId id="2567"/>
            <p14:sldId id="2568"/>
          </p14:sldIdLst>
        </p14:section>
        <p14:section name="Part 2: File Handling" id="{D2027A24-5AC6-4CFA-8050-0A1E1765B71D}">
          <p14:sldIdLst>
            <p14:sldId id="2569"/>
            <p14:sldId id="2570"/>
            <p14:sldId id="2571"/>
            <p14:sldId id="2572"/>
            <p14:sldId id="2573"/>
            <p14:sldId id="2574"/>
          </p14:sldIdLst>
        </p14:section>
        <p14:section name="Part 3: Exception Handling and Logging" id="{1E8D58E0-D4D3-4B2B-B0DE-60DA6B8DCFBF}">
          <p14:sldIdLst>
            <p14:sldId id="2575"/>
            <p14:sldId id="2576"/>
            <p14:sldId id="2577"/>
            <p14:sldId id="2578"/>
          </p14:sldIdLst>
        </p14:section>
        <p14:section name="Part 4: Pandas and NumPy" id="{4494A971-C1AB-4B26-8383-109F2D04B79D}">
          <p14:sldIdLst>
            <p14:sldId id="2579"/>
            <p14:sldId id="2580"/>
            <p14:sldId id="2581"/>
            <p14:sldId id="25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image" Target="../media/image25.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B7B11E-6FC5-4725-99BD-8ACC7818F028}"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US"/>
        </a:p>
      </dgm:t>
    </dgm:pt>
    <dgm:pt modelId="{540B9DEE-6203-4F13-A102-E431652592B0}">
      <dgm:prSet/>
      <dgm:spPr/>
      <dgm:t>
        <a:bodyPr/>
        <a:lstStyle/>
        <a:p>
          <a:pPr>
            <a:lnSpc>
              <a:spcPct val="100000"/>
            </a:lnSpc>
            <a:defRPr b="1"/>
          </a:pPr>
          <a:r>
            <a:rPr lang="en-US"/>
            <a:t>Exception Handling Importance</a:t>
          </a:r>
        </a:p>
      </dgm:t>
    </dgm:pt>
    <dgm:pt modelId="{B8BB4CDA-78CE-4F70-ACCE-5262FFF9A9B3}" type="parTrans" cxnId="{6BBBA7B0-52F5-492B-AE97-DA5AB9B8CAC9}">
      <dgm:prSet/>
      <dgm:spPr/>
      <dgm:t>
        <a:bodyPr/>
        <a:lstStyle/>
        <a:p>
          <a:endParaRPr lang="en-US"/>
        </a:p>
      </dgm:t>
    </dgm:pt>
    <dgm:pt modelId="{67F73038-9308-4020-AA64-6F94F512E539}" type="sibTrans" cxnId="{6BBBA7B0-52F5-492B-AE97-DA5AB9B8CAC9}">
      <dgm:prSet/>
      <dgm:spPr/>
      <dgm:t>
        <a:bodyPr/>
        <a:lstStyle/>
        <a:p>
          <a:pPr>
            <a:lnSpc>
              <a:spcPct val="100000"/>
            </a:lnSpc>
            <a:defRPr b="1"/>
          </a:pPr>
          <a:endParaRPr lang="en-US"/>
        </a:p>
      </dgm:t>
    </dgm:pt>
    <dgm:pt modelId="{F25CC688-3FCA-406A-A81B-6BD0CE44F46C}">
      <dgm:prSet/>
      <dgm:spPr/>
      <dgm:t>
        <a:bodyPr/>
        <a:lstStyle/>
        <a:p>
          <a:pPr>
            <a:lnSpc>
              <a:spcPct val="100000"/>
            </a:lnSpc>
          </a:pPr>
          <a:r>
            <a:rPr lang="en-US"/>
            <a:t>Exception handling prevents program crashes by managing unexpected errors effectively.</a:t>
          </a:r>
        </a:p>
      </dgm:t>
    </dgm:pt>
    <dgm:pt modelId="{0EAB6218-50CC-464C-8CCE-E1B032AFF2CF}" type="parTrans" cxnId="{5066FFC2-72A5-4B56-807F-3A4DA38A040F}">
      <dgm:prSet/>
      <dgm:spPr/>
      <dgm:t>
        <a:bodyPr/>
        <a:lstStyle/>
        <a:p>
          <a:endParaRPr lang="en-US"/>
        </a:p>
      </dgm:t>
    </dgm:pt>
    <dgm:pt modelId="{A08D3049-594E-4884-AC07-FAFDC1869A3C}" type="sibTrans" cxnId="{5066FFC2-72A5-4B56-807F-3A4DA38A040F}">
      <dgm:prSet/>
      <dgm:spPr/>
      <dgm:t>
        <a:bodyPr/>
        <a:lstStyle/>
        <a:p>
          <a:endParaRPr lang="en-US"/>
        </a:p>
      </dgm:t>
    </dgm:pt>
    <dgm:pt modelId="{24F2CBC2-07F9-49DC-BF95-47FFEC5094B7}">
      <dgm:prSet/>
      <dgm:spPr/>
      <dgm:t>
        <a:bodyPr/>
        <a:lstStyle/>
        <a:p>
          <a:pPr>
            <a:lnSpc>
              <a:spcPct val="100000"/>
            </a:lnSpc>
            <a:defRPr b="1"/>
          </a:pPr>
          <a:r>
            <a:rPr lang="en-US"/>
            <a:t>Value of Logging</a:t>
          </a:r>
        </a:p>
      </dgm:t>
    </dgm:pt>
    <dgm:pt modelId="{4DC89122-9C8F-43BF-A6FA-C12B385F1D93}" type="parTrans" cxnId="{554BBE8B-1108-41CB-BD87-C295D9983E4A}">
      <dgm:prSet/>
      <dgm:spPr/>
      <dgm:t>
        <a:bodyPr/>
        <a:lstStyle/>
        <a:p>
          <a:endParaRPr lang="en-US"/>
        </a:p>
      </dgm:t>
    </dgm:pt>
    <dgm:pt modelId="{EC00265D-1381-4995-8A20-2C4C79ED4ABB}" type="sibTrans" cxnId="{554BBE8B-1108-41CB-BD87-C295D9983E4A}">
      <dgm:prSet/>
      <dgm:spPr/>
      <dgm:t>
        <a:bodyPr/>
        <a:lstStyle/>
        <a:p>
          <a:pPr>
            <a:lnSpc>
              <a:spcPct val="100000"/>
            </a:lnSpc>
            <a:defRPr b="1"/>
          </a:pPr>
          <a:endParaRPr lang="en-US"/>
        </a:p>
      </dgm:t>
    </dgm:pt>
    <dgm:pt modelId="{AF6DEFE4-90C9-421F-A781-016384E888E6}">
      <dgm:prSet/>
      <dgm:spPr/>
      <dgm:t>
        <a:bodyPr/>
        <a:lstStyle/>
        <a:p>
          <a:pPr>
            <a:lnSpc>
              <a:spcPct val="100000"/>
            </a:lnSpc>
          </a:pPr>
          <a:r>
            <a:rPr lang="en-US"/>
            <a:t>Logging tracks execution and errors, providing transparency and aiding debugging.</a:t>
          </a:r>
        </a:p>
      </dgm:t>
    </dgm:pt>
    <dgm:pt modelId="{9BCD4DD9-3B08-4BE3-B4F8-599F46417532}" type="parTrans" cxnId="{45DB54C0-89F8-4E58-9A3C-EEA0F69B4645}">
      <dgm:prSet/>
      <dgm:spPr/>
      <dgm:t>
        <a:bodyPr/>
        <a:lstStyle/>
        <a:p>
          <a:endParaRPr lang="en-US"/>
        </a:p>
      </dgm:t>
    </dgm:pt>
    <dgm:pt modelId="{5B95DECA-E649-47C4-A518-46E659D8AA1A}" type="sibTrans" cxnId="{45DB54C0-89F8-4E58-9A3C-EEA0F69B4645}">
      <dgm:prSet/>
      <dgm:spPr/>
      <dgm:t>
        <a:bodyPr/>
        <a:lstStyle/>
        <a:p>
          <a:endParaRPr lang="en-US"/>
        </a:p>
      </dgm:t>
    </dgm:pt>
    <dgm:pt modelId="{E8C77C04-CE63-41B1-A7DE-02030F1D29F8}">
      <dgm:prSet/>
      <dgm:spPr/>
      <dgm:t>
        <a:bodyPr/>
        <a:lstStyle/>
        <a:p>
          <a:pPr>
            <a:lnSpc>
              <a:spcPct val="100000"/>
            </a:lnSpc>
            <a:defRPr b="1"/>
          </a:pPr>
          <a:r>
            <a:rPr lang="en-US"/>
            <a:t>Enhanced Data Pipelines</a:t>
          </a:r>
        </a:p>
      </dgm:t>
    </dgm:pt>
    <dgm:pt modelId="{DDA9D33C-CF61-4173-BED8-CE2EA91788E3}" type="parTrans" cxnId="{988D94FA-385E-49CF-BEDD-129606A92451}">
      <dgm:prSet/>
      <dgm:spPr/>
      <dgm:t>
        <a:bodyPr/>
        <a:lstStyle/>
        <a:p>
          <a:endParaRPr lang="en-US"/>
        </a:p>
      </dgm:t>
    </dgm:pt>
    <dgm:pt modelId="{B322C654-7823-4465-AACE-F6445165D93C}" type="sibTrans" cxnId="{988D94FA-385E-49CF-BEDD-129606A92451}">
      <dgm:prSet/>
      <dgm:spPr/>
      <dgm:t>
        <a:bodyPr/>
        <a:lstStyle/>
        <a:p>
          <a:endParaRPr lang="en-US"/>
        </a:p>
      </dgm:t>
    </dgm:pt>
    <dgm:pt modelId="{4C5C16B9-EB33-4F65-B209-8B2C70C08370}">
      <dgm:prSet/>
      <dgm:spPr/>
      <dgm:t>
        <a:bodyPr/>
        <a:lstStyle/>
        <a:p>
          <a:pPr>
            <a:lnSpc>
              <a:spcPct val="100000"/>
            </a:lnSpc>
          </a:pPr>
          <a:r>
            <a:rPr lang="en-US"/>
            <a:t>Exception handling and logging improve safety, transparency, and debuggability of data pipelines.</a:t>
          </a:r>
        </a:p>
      </dgm:t>
    </dgm:pt>
    <dgm:pt modelId="{AEA0D491-B5D0-4BFF-8647-335AC7EBBD43}" type="parTrans" cxnId="{A858AC7C-42BF-41A1-BE3B-27BD37DFA747}">
      <dgm:prSet/>
      <dgm:spPr/>
      <dgm:t>
        <a:bodyPr/>
        <a:lstStyle/>
        <a:p>
          <a:endParaRPr lang="en-US"/>
        </a:p>
      </dgm:t>
    </dgm:pt>
    <dgm:pt modelId="{412075B0-27BE-4032-95B9-D1C804F7237E}" type="sibTrans" cxnId="{A858AC7C-42BF-41A1-BE3B-27BD37DFA747}">
      <dgm:prSet/>
      <dgm:spPr/>
      <dgm:t>
        <a:bodyPr/>
        <a:lstStyle/>
        <a:p>
          <a:endParaRPr lang="en-US"/>
        </a:p>
      </dgm:t>
    </dgm:pt>
    <dgm:pt modelId="{FB203279-45F3-457F-A3BB-4FE3CC940A3C}" type="pres">
      <dgm:prSet presAssocID="{4FB7B11E-6FC5-4725-99BD-8ACC7818F028}" presName="Root" presStyleCnt="0">
        <dgm:presLayoutVars>
          <dgm:dir/>
          <dgm:resizeHandles val="exact"/>
        </dgm:presLayoutVars>
      </dgm:prSet>
      <dgm:spPr/>
    </dgm:pt>
    <dgm:pt modelId="{8B3E5B16-AC51-4EB1-96EF-F3CF8C66C98A}" type="pres">
      <dgm:prSet presAssocID="{540B9DEE-6203-4F13-A102-E431652592B0}" presName="Composite" presStyleCnt="0"/>
      <dgm:spPr/>
    </dgm:pt>
    <dgm:pt modelId="{E7B2BA9B-78D6-4184-9630-F93D64E56F65}" type="pres">
      <dgm:prSet presAssocID="{540B9DEE-6203-4F13-A102-E431652592B0}"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r="-7" b="-7"/>
          <a:stretch/>
        </a:blipFill>
      </dgm:spPr>
      <dgm:extLst>
        <a:ext uri="{E40237B7-FDA0-4F09-8148-C483321AD2D9}">
          <dgm14:cNvPr xmlns:dgm14="http://schemas.microsoft.com/office/drawing/2010/diagram" id="0" name="" descr="Laptop, smart phone and computer service on digital background"/>
        </a:ext>
      </dgm:extLst>
    </dgm:pt>
    <dgm:pt modelId="{91A8556F-A71C-46D0-9E79-93EC47D7B6F1}" type="pres">
      <dgm:prSet presAssocID="{540B9DEE-6203-4F13-A102-E431652592B0}" presName="Subtitle" presStyleLbl="revTx" presStyleIdx="0" presStyleCnt="6">
        <dgm:presLayoutVars>
          <dgm:chMax val="0"/>
          <dgm:bulletEnabled/>
        </dgm:presLayoutVars>
      </dgm:prSet>
      <dgm:spPr/>
    </dgm:pt>
    <dgm:pt modelId="{034F5731-7EBA-481B-B0BA-DA5955048827}" type="pres">
      <dgm:prSet presAssocID="{540B9DEE-6203-4F13-A102-E431652592B0}" presName="Description" presStyleLbl="revTx" presStyleIdx="1" presStyleCnt="6">
        <dgm:presLayoutVars>
          <dgm:bulletEnabled/>
        </dgm:presLayoutVars>
      </dgm:prSet>
      <dgm:spPr/>
    </dgm:pt>
    <dgm:pt modelId="{09743987-6172-489C-9A02-7C21CFBE81AD}" type="pres">
      <dgm:prSet presAssocID="{67F73038-9308-4020-AA64-6F94F512E539}" presName="sibTrans" presStyleLbl="sibTrans2D1" presStyleIdx="0" presStyleCnt="0"/>
      <dgm:spPr/>
    </dgm:pt>
    <dgm:pt modelId="{557D850B-76B8-4331-A294-55230A6E08FB}" type="pres">
      <dgm:prSet presAssocID="{24F2CBC2-07F9-49DC-BF95-47FFEC5094B7}" presName="Composite" presStyleCnt="0"/>
      <dgm:spPr/>
    </dgm:pt>
    <dgm:pt modelId="{6240BD24-DB3E-4FB7-9599-815C147EF688}" type="pres">
      <dgm:prSet presAssocID="{24F2CBC2-07F9-49DC-BF95-47FFEC5094B7}"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r="33251" b="1"/>
          <a:stretch/>
        </a:blipFill>
      </dgm:spPr>
      <dgm:extLst>
        <a:ext uri="{E40237B7-FDA0-4F09-8148-C483321AD2D9}">
          <dgm14:cNvPr xmlns:dgm14="http://schemas.microsoft.com/office/drawing/2010/diagram" id="0" name="" descr="DNA code on large LED screen"/>
        </a:ext>
      </dgm:extLst>
    </dgm:pt>
    <dgm:pt modelId="{18983363-1D18-43B0-90B1-19DFAD9D5BCE}" type="pres">
      <dgm:prSet presAssocID="{24F2CBC2-07F9-49DC-BF95-47FFEC5094B7}" presName="Subtitle" presStyleLbl="revTx" presStyleIdx="2" presStyleCnt="6">
        <dgm:presLayoutVars>
          <dgm:chMax val="0"/>
          <dgm:bulletEnabled/>
        </dgm:presLayoutVars>
      </dgm:prSet>
      <dgm:spPr/>
    </dgm:pt>
    <dgm:pt modelId="{C42C397F-C30B-4C18-85D9-99759CADF8A7}" type="pres">
      <dgm:prSet presAssocID="{24F2CBC2-07F9-49DC-BF95-47FFEC5094B7}" presName="Description" presStyleLbl="revTx" presStyleIdx="3" presStyleCnt="6">
        <dgm:presLayoutVars>
          <dgm:bulletEnabled/>
        </dgm:presLayoutVars>
      </dgm:prSet>
      <dgm:spPr/>
    </dgm:pt>
    <dgm:pt modelId="{410845CD-2AE0-4DF1-885D-2255FA6EAFB5}" type="pres">
      <dgm:prSet presAssocID="{EC00265D-1381-4995-8A20-2C4C79ED4ABB}" presName="sibTrans" presStyleLbl="sibTrans2D1" presStyleIdx="0" presStyleCnt="0"/>
      <dgm:spPr/>
    </dgm:pt>
    <dgm:pt modelId="{5959235B-F1B1-4EEA-84F6-CD6E7C2CB9E9}" type="pres">
      <dgm:prSet presAssocID="{E8C77C04-CE63-41B1-A7DE-02030F1D29F8}" presName="Composite" presStyleCnt="0"/>
      <dgm:spPr/>
    </dgm:pt>
    <dgm:pt modelId="{0DDE2D84-2648-445F-A60D-A354595BBF56}" type="pres">
      <dgm:prSet presAssocID="{E8C77C04-CE63-41B1-A7DE-02030F1D29F8}"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r="-7" b="-7"/>
          <a:stretch/>
        </a:blipFill>
      </dgm:spPr>
      <dgm:extLst>
        <a:ext uri="{E40237B7-FDA0-4F09-8148-C483321AD2D9}">
          <dgm14:cNvPr xmlns:dgm14="http://schemas.microsoft.com/office/drawing/2010/diagram" id="0" name="" descr="Social media icons"/>
        </a:ext>
      </dgm:extLst>
    </dgm:pt>
    <dgm:pt modelId="{3E9EBCDE-659D-4083-B3F2-3DA9366A276E}" type="pres">
      <dgm:prSet presAssocID="{E8C77C04-CE63-41B1-A7DE-02030F1D29F8}" presName="Subtitle" presStyleLbl="revTx" presStyleIdx="4" presStyleCnt="6">
        <dgm:presLayoutVars>
          <dgm:chMax val="0"/>
          <dgm:bulletEnabled/>
        </dgm:presLayoutVars>
      </dgm:prSet>
      <dgm:spPr/>
    </dgm:pt>
    <dgm:pt modelId="{A32619DD-B04F-4A03-B595-FB9CC3DC6768}" type="pres">
      <dgm:prSet presAssocID="{E8C77C04-CE63-41B1-A7DE-02030F1D29F8}" presName="Description" presStyleLbl="revTx" presStyleIdx="5" presStyleCnt="6">
        <dgm:presLayoutVars>
          <dgm:bulletEnabled/>
        </dgm:presLayoutVars>
      </dgm:prSet>
      <dgm:spPr/>
    </dgm:pt>
  </dgm:ptLst>
  <dgm:cxnLst>
    <dgm:cxn modelId="{A3A76819-2A73-4926-A344-EFD402D4B847}" type="presOf" srcId="{24F2CBC2-07F9-49DC-BF95-47FFEC5094B7}" destId="{18983363-1D18-43B0-90B1-19DFAD9D5BCE}" srcOrd="0" destOrd="0" presId="urn:microsoft.com/office/officeart/2024/3/layout/verticalVisualTextBlock1"/>
    <dgm:cxn modelId="{DEC59A23-9878-4B2B-84F8-F719B13921E1}" type="presOf" srcId="{EC00265D-1381-4995-8A20-2C4C79ED4ABB}" destId="{410845CD-2AE0-4DF1-885D-2255FA6EAFB5}" srcOrd="0" destOrd="0" presId="urn:microsoft.com/office/officeart/2024/3/layout/verticalVisualTextBlock1"/>
    <dgm:cxn modelId="{B9487338-87BA-4D1B-863E-D41E7F696C1D}" type="presOf" srcId="{67F73038-9308-4020-AA64-6F94F512E539}" destId="{09743987-6172-489C-9A02-7C21CFBE81AD}" srcOrd="0" destOrd="0" presId="urn:microsoft.com/office/officeart/2024/3/layout/verticalVisualTextBlock1"/>
    <dgm:cxn modelId="{A858AC7C-42BF-41A1-BE3B-27BD37DFA747}" srcId="{E8C77C04-CE63-41B1-A7DE-02030F1D29F8}" destId="{4C5C16B9-EB33-4F65-B209-8B2C70C08370}" srcOrd="0" destOrd="0" parTransId="{AEA0D491-B5D0-4BFF-8647-335AC7EBBD43}" sibTransId="{412075B0-27BE-4032-95B9-D1C804F7237E}"/>
    <dgm:cxn modelId="{D1FA3889-6665-456C-AEAF-A07FFD92558F}" type="presOf" srcId="{F25CC688-3FCA-406A-A81B-6BD0CE44F46C}" destId="{034F5731-7EBA-481B-B0BA-DA5955048827}" srcOrd="0" destOrd="0" presId="urn:microsoft.com/office/officeart/2024/3/layout/verticalVisualTextBlock1"/>
    <dgm:cxn modelId="{554BBE8B-1108-41CB-BD87-C295D9983E4A}" srcId="{4FB7B11E-6FC5-4725-99BD-8ACC7818F028}" destId="{24F2CBC2-07F9-49DC-BF95-47FFEC5094B7}" srcOrd="1" destOrd="0" parTransId="{4DC89122-9C8F-43BF-A6FA-C12B385F1D93}" sibTransId="{EC00265D-1381-4995-8A20-2C4C79ED4ABB}"/>
    <dgm:cxn modelId="{DE57FA8C-C3AA-473B-9D12-DF75DCBAC0A5}" type="presOf" srcId="{AF6DEFE4-90C9-421F-A781-016384E888E6}" destId="{C42C397F-C30B-4C18-85D9-99759CADF8A7}" srcOrd="0" destOrd="0" presId="urn:microsoft.com/office/officeart/2024/3/layout/verticalVisualTextBlock1"/>
    <dgm:cxn modelId="{DBD7168E-043A-4C77-8690-1D9CF0F126CF}" type="presOf" srcId="{540B9DEE-6203-4F13-A102-E431652592B0}" destId="{91A8556F-A71C-46D0-9E79-93EC47D7B6F1}" srcOrd="0" destOrd="0" presId="urn:microsoft.com/office/officeart/2024/3/layout/verticalVisualTextBlock1"/>
    <dgm:cxn modelId="{F3D6C8A5-0092-49AF-9AAE-A887D41465EB}" type="presOf" srcId="{4FB7B11E-6FC5-4725-99BD-8ACC7818F028}" destId="{FB203279-45F3-457F-A3BB-4FE3CC940A3C}" srcOrd="0" destOrd="0" presId="urn:microsoft.com/office/officeart/2024/3/layout/verticalVisualTextBlock1"/>
    <dgm:cxn modelId="{6BBBA7B0-52F5-492B-AE97-DA5AB9B8CAC9}" srcId="{4FB7B11E-6FC5-4725-99BD-8ACC7818F028}" destId="{540B9DEE-6203-4F13-A102-E431652592B0}" srcOrd="0" destOrd="0" parTransId="{B8BB4CDA-78CE-4F70-ACCE-5262FFF9A9B3}" sibTransId="{67F73038-9308-4020-AA64-6F94F512E539}"/>
    <dgm:cxn modelId="{45DB54C0-89F8-4E58-9A3C-EEA0F69B4645}" srcId="{24F2CBC2-07F9-49DC-BF95-47FFEC5094B7}" destId="{AF6DEFE4-90C9-421F-A781-016384E888E6}" srcOrd="0" destOrd="0" parTransId="{9BCD4DD9-3B08-4BE3-B4F8-599F46417532}" sibTransId="{5B95DECA-E649-47C4-A518-46E659D8AA1A}"/>
    <dgm:cxn modelId="{5066FFC2-72A5-4B56-807F-3A4DA38A040F}" srcId="{540B9DEE-6203-4F13-A102-E431652592B0}" destId="{F25CC688-3FCA-406A-A81B-6BD0CE44F46C}" srcOrd="0" destOrd="0" parTransId="{0EAB6218-50CC-464C-8CCE-E1B032AFF2CF}" sibTransId="{A08D3049-594E-4884-AC07-FAFDC1869A3C}"/>
    <dgm:cxn modelId="{403F52DB-5BF4-44F4-BDD2-2AF744B97514}" type="presOf" srcId="{4C5C16B9-EB33-4F65-B209-8B2C70C08370}" destId="{A32619DD-B04F-4A03-B595-FB9CC3DC6768}" srcOrd="0" destOrd="0" presId="urn:microsoft.com/office/officeart/2024/3/layout/verticalVisualTextBlock1"/>
    <dgm:cxn modelId="{41803EF7-21B1-4771-90DA-B116D4C738DE}" type="presOf" srcId="{E8C77C04-CE63-41B1-A7DE-02030F1D29F8}" destId="{3E9EBCDE-659D-4083-B3F2-3DA9366A276E}" srcOrd="0" destOrd="0" presId="urn:microsoft.com/office/officeart/2024/3/layout/verticalVisualTextBlock1"/>
    <dgm:cxn modelId="{988D94FA-385E-49CF-BEDD-129606A92451}" srcId="{4FB7B11E-6FC5-4725-99BD-8ACC7818F028}" destId="{E8C77C04-CE63-41B1-A7DE-02030F1D29F8}" srcOrd="2" destOrd="0" parTransId="{DDA9D33C-CF61-4173-BED8-CE2EA91788E3}" sibTransId="{B322C654-7823-4465-AACE-F6445165D93C}"/>
    <dgm:cxn modelId="{0A5B1775-3FAA-4FE9-9152-ABDFA4C430CF}" type="presParOf" srcId="{FB203279-45F3-457F-A3BB-4FE3CC940A3C}" destId="{8B3E5B16-AC51-4EB1-96EF-F3CF8C66C98A}" srcOrd="0" destOrd="0" presId="urn:microsoft.com/office/officeart/2024/3/layout/verticalVisualTextBlock1"/>
    <dgm:cxn modelId="{D221A09D-CC68-49CB-ADCD-61A14C41B514}" type="presParOf" srcId="{8B3E5B16-AC51-4EB1-96EF-F3CF8C66C98A}" destId="{E7B2BA9B-78D6-4184-9630-F93D64E56F65}" srcOrd="0" destOrd="0" presId="urn:microsoft.com/office/officeart/2024/3/layout/verticalVisualTextBlock1"/>
    <dgm:cxn modelId="{8B8DB8D6-5966-4A4D-B83D-F10DBF0A5D19}" type="presParOf" srcId="{8B3E5B16-AC51-4EB1-96EF-F3CF8C66C98A}" destId="{91A8556F-A71C-46D0-9E79-93EC47D7B6F1}" srcOrd="1" destOrd="0" presId="urn:microsoft.com/office/officeart/2024/3/layout/verticalVisualTextBlock1"/>
    <dgm:cxn modelId="{2C9BA0E1-EF35-4D87-9B5B-7B86F061C45E}" type="presParOf" srcId="{8B3E5B16-AC51-4EB1-96EF-F3CF8C66C98A}" destId="{034F5731-7EBA-481B-B0BA-DA5955048827}" srcOrd="2" destOrd="0" presId="urn:microsoft.com/office/officeart/2024/3/layout/verticalVisualTextBlock1"/>
    <dgm:cxn modelId="{219285A4-DA54-4F7A-829B-4C18E294C14D}" type="presParOf" srcId="{FB203279-45F3-457F-A3BB-4FE3CC940A3C}" destId="{09743987-6172-489C-9A02-7C21CFBE81AD}" srcOrd="1" destOrd="0" presId="urn:microsoft.com/office/officeart/2024/3/layout/verticalVisualTextBlock1"/>
    <dgm:cxn modelId="{74211DA5-4AB5-4468-8A22-9264F2089A96}" type="presParOf" srcId="{FB203279-45F3-457F-A3BB-4FE3CC940A3C}" destId="{557D850B-76B8-4331-A294-55230A6E08FB}" srcOrd="2" destOrd="0" presId="urn:microsoft.com/office/officeart/2024/3/layout/verticalVisualTextBlock1"/>
    <dgm:cxn modelId="{8401FB3F-F658-42EE-BC3D-A3364FC599AF}" type="presParOf" srcId="{557D850B-76B8-4331-A294-55230A6E08FB}" destId="{6240BD24-DB3E-4FB7-9599-815C147EF688}" srcOrd="0" destOrd="0" presId="urn:microsoft.com/office/officeart/2024/3/layout/verticalVisualTextBlock1"/>
    <dgm:cxn modelId="{A58B6EAD-3C12-4E28-B59F-37E41A823AA1}" type="presParOf" srcId="{557D850B-76B8-4331-A294-55230A6E08FB}" destId="{18983363-1D18-43B0-90B1-19DFAD9D5BCE}" srcOrd="1" destOrd="0" presId="urn:microsoft.com/office/officeart/2024/3/layout/verticalVisualTextBlock1"/>
    <dgm:cxn modelId="{4F00F06F-E6C2-4F83-9C6E-A5C3C8655A32}" type="presParOf" srcId="{557D850B-76B8-4331-A294-55230A6E08FB}" destId="{C42C397F-C30B-4C18-85D9-99759CADF8A7}" srcOrd="2" destOrd="0" presId="urn:microsoft.com/office/officeart/2024/3/layout/verticalVisualTextBlock1"/>
    <dgm:cxn modelId="{48353D1D-6401-46F2-B006-86E9E1D60410}" type="presParOf" srcId="{FB203279-45F3-457F-A3BB-4FE3CC940A3C}" destId="{410845CD-2AE0-4DF1-885D-2255FA6EAFB5}" srcOrd="3" destOrd="0" presId="urn:microsoft.com/office/officeart/2024/3/layout/verticalVisualTextBlock1"/>
    <dgm:cxn modelId="{89337FB0-A9DC-46AD-A315-FAE20A223343}" type="presParOf" srcId="{FB203279-45F3-457F-A3BB-4FE3CC940A3C}" destId="{5959235B-F1B1-4EEA-84F6-CD6E7C2CB9E9}" srcOrd="4" destOrd="0" presId="urn:microsoft.com/office/officeart/2024/3/layout/verticalVisualTextBlock1"/>
    <dgm:cxn modelId="{29E98F68-781D-4355-8226-4852BDCD8668}" type="presParOf" srcId="{5959235B-F1B1-4EEA-84F6-CD6E7C2CB9E9}" destId="{0DDE2D84-2648-445F-A60D-A354595BBF56}" srcOrd="0" destOrd="0" presId="urn:microsoft.com/office/officeart/2024/3/layout/verticalVisualTextBlock1"/>
    <dgm:cxn modelId="{4368A79E-99D6-4193-9B5C-58FCDC2AFB4A}" type="presParOf" srcId="{5959235B-F1B1-4EEA-84F6-CD6E7C2CB9E9}" destId="{3E9EBCDE-659D-4083-B3F2-3DA9366A276E}" srcOrd="1" destOrd="0" presId="urn:microsoft.com/office/officeart/2024/3/layout/verticalVisualTextBlock1"/>
    <dgm:cxn modelId="{7564FA7C-5F35-4637-9AD3-90163020F3A5}" type="presParOf" srcId="{5959235B-F1B1-4EEA-84F6-CD6E7C2CB9E9}" destId="{A32619DD-B04F-4A03-B595-FB9CC3DC6768}"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B2BA9B-78D6-4184-9630-F93D64E56F65}">
      <dsp:nvSpPr>
        <dsp:cNvPr id="0" name=""/>
        <dsp:cNvSpPr/>
      </dsp:nvSpPr>
      <dsp:spPr>
        <a:xfrm>
          <a:off x="0" y="0"/>
          <a:ext cx="1478899" cy="14788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r="-7" b="-7"/>
          <a:stretch/>
        </a:blipFill>
        <a:ln>
          <a:noFill/>
        </a:ln>
        <a:effectLst/>
      </dsp:spPr>
      <dsp:style>
        <a:lnRef idx="0">
          <a:scrgbClr r="0" g="0" b="0"/>
        </a:lnRef>
        <a:fillRef idx="3">
          <a:scrgbClr r="0" g="0" b="0"/>
        </a:fillRef>
        <a:effectRef idx="2">
          <a:scrgbClr r="0" g="0" b="0"/>
        </a:effectRef>
        <a:fontRef idx="minor">
          <a:schemeClr val="lt1"/>
        </a:fontRef>
      </dsp:style>
    </dsp:sp>
    <dsp:sp modelId="{91A8556F-A71C-46D0-9E79-93EC47D7B6F1}">
      <dsp:nvSpPr>
        <dsp:cNvPr id="0" name=""/>
        <dsp:cNvSpPr/>
      </dsp:nvSpPr>
      <dsp:spPr>
        <a:xfrm>
          <a:off x="1658899" y="0"/>
          <a:ext cx="9466300" cy="3753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Exception Handling Importance</a:t>
          </a:r>
        </a:p>
      </dsp:txBody>
      <dsp:txXfrm>
        <a:off x="1658899" y="0"/>
        <a:ext cx="9466300" cy="375304"/>
      </dsp:txXfrm>
    </dsp:sp>
    <dsp:sp modelId="{034F5731-7EBA-481B-B0BA-DA5955048827}">
      <dsp:nvSpPr>
        <dsp:cNvPr id="0" name=""/>
        <dsp:cNvSpPr/>
      </dsp:nvSpPr>
      <dsp:spPr>
        <a:xfrm>
          <a:off x="1658899" y="375304"/>
          <a:ext cx="9466300" cy="11035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Exception handling prevents program crashes by managing unexpected errors effectively.</a:t>
          </a:r>
        </a:p>
      </dsp:txBody>
      <dsp:txXfrm>
        <a:off x="1658899" y="375304"/>
        <a:ext cx="9466300" cy="1103594"/>
      </dsp:txXfrm>
    </dsp:sp>
    <dsp:sp modelId="{6240BD24-DB3E-4FB7-9599-815C147EF688}">
      <dsp:nvSpPr>
        <dsp:cNvPr id="0" name=""/>
        <dsp:cNvSpPr/>
      </dsp:nvSpPr>
      <dsp:spPr>
        <a:xfrm>
          <a:off x="0" y="1597211"/>
          <a:ext cx="1478899" cy="14788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r="33251" b="1"/>
          <a:stretch/>
        </a:blipFill>
        <a:ln>
          <a:noFill/>
        </a:ln>
        <a:effectLst/>
      </dsp:spPr>
      <dsp:style>
        <a:lnRef idx="0">
          <a:scrgbClr r="0" g="0" b="0"/>
        </a:lnRef>
        <a:fillRef idx="3">
          <a:scrgbClr r="0" g="0" b="0"/>
        </a:fillRef>
        <a:effectRef idx="2">
          <a:scrgbClr r="0" g="0" b="0"/>
        </a:effectRef>
        <a:fontRef idx="minor">
          <a:schemeClr val="lt1"/>
        </a:fontRef>
      </dsp:style>
    </dsp:sp>
    <dsp:sp modelId="{18983363-1D18-43B0-90B1-19DFAD9D5BCE}">
      <dsp:nvSpPr>
        <dsp:cNvPr id="0" name=""/>
        <dsp:cNvSpPr/>
      </dsp:nvSpPr>
      <dsp:spPr>
        <a:xfrm>
          <a:off x="1658899" y="1597211"/>
          <a:ext cx="9466300" cy="3753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Value of Logging</a:t>
          </a:r>
        </a:p>
      </dsp:txBody>
      <dsp:txXfrm>
        <a:off x="1658899" y="1597211"/>
        <a:ext cx="9466300" cy="375304"/>
      </dsp:txXfrm>
    </dsp:sp>
    <dsp:sp modelId="{C42C397F-C30B-4C18-85D9-99759CADF8A7}">
      <dsp:nvSpPr>
        <dsp:cNvPr id="0" name=""/>
        <dsp:cNvSpPr/>
      </dsp:nvSpPr>
      <dsp:spPr>
        <a:xfrm>
          <a:off x="1658899" y="1972515"/>
          <a:ext cx="9466300" cy="11035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Logging tracks execution and errors, providing transparency and aiding debugging.</a:t>
          </a:r>
        </a:p>
      </dsp:txBody>
      <dsp:txXfrm>
        <a:off x="1658899" y="1972515"/>
        <a:ext cx="9466300" cy="1103594"/>
      </dsp:txXfrm>
    </dsp:sp>
    <dsp:sp modelId="{0DDE2D84-2648-445F-A60D-A354595BBF56}">
      <dsp:nvSpPr>
        <dsp:cNvPr id="0" name=""/>
        <dsp:cNvSpPr/>
      </dsp:nvSpPr>
      <dsp:spPr>
        <a:xfrm>
          <a:off x="0" y="3194422"/>
          <a:ext cx="1478899" cy="14788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r="-7" b="-7"/>
          <a:stretch/>
        </a:blipFill>
        <a:ln>
          <a:noFill/>
        </a:ln>
        <a:effectLst/>
      </dsp:spPr>
      <dsp:style>
        <a:lnRef idx="0">
          <a:scrgbClr r="0" g="0" b="0"/>
        </a:lnRef>
        <a:fillRef idx="3">
          <a:scrgbClr r="0" g="0" b="0"/>
        </a:fillRef>
        <a:effectRef idx="2">
          <a:scrgbClr r="0" g="0" b="0"/>
        </a:effectRef>
        <a:fontRef idx="minor">
          <a:schemeClr val="lt1"/>
        </a:fontRef>
      </dsp:style>
    </dsp:sp>
    <dsp:sp modelId="{3E9EBCDE-659D-4083-B3F2-3DA9366A276E}">
      <dsp:nvSpPr>
        <dsp:cNvPr id="0" name=""/>
        <dsp:cNvSpPr/>
      </dsp:nvSpPr>
      <dsp:spPr>
        <a:xfrm>
          <a:off x="1658899" y="3194422"/>
          <a:ext cx="9466300" cy="3753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Enhanced Data Pipelines</a:t>
          </a:r>
        </a:p>
      </dsp:txBody>
      <dsp:txXfrm>
        <a:off x="1658899" y="3194422"/>
        <a:ext cx="9466300" cy="375304"/>
      </dsp:txXfrm>
    </dsp:sp>
    <dsp:sp modelId="{A32619DD-B04F-4A03-B595-FB9CC3DC6768}">
      <dsp:nvSpPr>
        <dsp:cNvPr id="0" name=""/>
        <dsp:cNvSpPr/>
      </dsp:nvSpPr>
      <dsp:spPr>
        <a:xfrm>
          <a:off x="1658899" y="3569726"/>
          <a:ext cx="9466300" cy="11035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Exception handling and logging improve safety, transparency, and debuggability of data pipelines.</a:t>
          </a:r>
        </a:p>
      </dsp:txBody>
      <dsp:txXfrm>
        <a:off x="1658899" y="3569726"/>
        <a:ext cx="9466300" cy="1103594"/>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7AB1BA-C815-4B24-9E83-AE75CF5F9EC3}" type="datetimeFigureOut">
              <a:t>2/10/2026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75BE78-4AC6-4453-9032-BF751CAF3939}" type="slidenum">
              <a:t>‹#›</a:t>
            </a:fld>
            <a:endParaRPr lang="en-US"/>
          </a:p>
        </p:txBody>
      </p:sp>
    </p:spTree>
    <p:extLst>
      <p:ext uri="{BB962C8B-B14F-4D97-AF65-F5344CB8AC3E}">
        <p14:creationId xmlns:p14="http://schemas.microsoft.com/office/powerpoint/2010/main" val="484023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a:t>
            </a:r>
          </a:p>
        </p:txBody>
      </p:sp>
      <p:sp>
        <p:nvSpPr>
          <p:cNvPr id="4" name="Slide Number Placeholder 3"/>
          <p:cNvSpPr>
            <a:spLocks noGrp="1"/>
          </p:cNvSpPr>
          <p:nvPr>
            <p:ph type="sldNum" sz="quarter" idx="5"/>
          </p:nvPr>
        </p:nvSpPr>
        <p:spPr/>
        <p:txBody>
          <a:bodyPr/>
          <a:lstStyle/>
          <a:p>
            <a:fld id="{0B94FAF5-BD3F-4429-8418-22FE2BADFEDA}" type="slidenum">
              <a:t>1</a:t>
            </a:fld>
            <a:endParaRPr lang="en-US"/>
          </a:p>
        </p:txBody>
      </p:sp>
    </p:spTree>
    <p:extLst>
      <p:ext uri="{BB962C8B-B14F-4D97-AF65-F5344CB8AC3E}">
        <p14:creationId xmlns:p14="http://schemas.microsoft.com/office/powerpoint/2010/main" val="2546286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section explains that working with external data almost always requires reading and writing files. CSV files appear in spreadsheets and exported reports; JSON files are common in APIs, configurations, and structured datasets; and text files are used for logs, notes, and simple data recording. Understanding how to correctly open, read, write, and close files is a fundamental skill in data processing. Participants learn that using file-handling best practices helps avoid common issues such as corrupted files, encoding problems, and incomplete writes. This sets the stage for deeper exploration of text, CSV, and JSON data handling using Python’s built-in libraries.</a:t>
            </a:r>
          </a:p>
        </p:txBody>
      </p:sp>
      <p:sp>
        <p:nvSpPr>
          <p:cNvPr id="4" name="Slide Number Placeholder 3"/>
          <p:cNvSpPr>
            <a:spLocks noGrp="1"/>
          </p:cNvSpPr>
          <p:nvPr>
            <p:ph type="sldNum" sz="quarter" idx="5"/>
          </p:nvPr>
        </p:nvSpPr>
        <p:spPr/>
        <p:txBody>
          <a:bodyPr/>
          <a:lstStyle/>
          <a:p>
            <a:fld id="{0B94FAF5-BD3F-4429-8418-22FE2BADFEDA}" type="slidenum">
              <a:t>10</a:t>
            </a:fld>
            <a:endParaRPr lang="en-US"/>
          </a:p>
        </p:txBody>
      </p:sp>
    </p:spTree>
    <p:extLst>
      <p:ext uri="{BB962C8B-B14F-4D97-AF65-F5344CB8AC3E}">
        <p14:creationId xmlns:p14="http://schemas.microsoft.com/office/powerpoint/2010/main" val="1551347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Text file handling is introduced as the simplest form of file interaction. This section explains how to use `open()` with different modes such as read (`"r"`), write (`"w"`), and append (`"a"`). Learners understand why context managers (`with open(...) as f:`) are preferred—they automatically close files even when errors occur. Examples show how to use `f.read()`, `f.readlines()`, and `f.write()`. Text files are presented as useful for storing logs, configuration values, and simple line-based data. Understanding these basics provides a foundation for working with more structured formats such as CSV and JSON.</a:t>
            </a:r>
          </a:p>
        </p:txBody>
      </p:sp>
      <p:sp>
        <p:nvSpPr>
          <p:cNvPr id="4" name="Slide Number Placeholder 3"/>
          <p:cNvSpPr>
            <a:spLocks noGrp="1"/>
          </p:cNvSpPr>
          <p:nvPr>
            <p:ph type="sldNum" sz="quarter" idx="5"/>
          </p:nvPr>
        </p:nvSpPr>
        <p:spPr/>
        <p:txBody>
          <a:bodyPr/>
          <a:lstStyle/>
          <a:p>
            <a:fld id="{0B94FAF5-BD3F-4429-8418-22FE2BADFEDA}" type="slidenum">
              <a:t>11</a:t>
            </a:fld>
            <a:endParaRPr lang="en-US"/>
          </a:p>
        </p:txBody>
      </p:sp>
    </p:spTree>
    <p:extLst>
      <p:ext uri="{BB962C8B-B14F-4D97-AF65-F5344CB8AC3E}">
        <p14:creationId xmlns:p14="http://schemas.microsoft.com/office/powerpoint/2010/main" val="29825035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CSV files represent tabular data using comma-separated values. This section shows how Python’s built-in `csv` module helps read and write CSV data using `csv.reader`, `csv.writer`, `csv.DictReader`, and `csv.DictWriter`. Learners discover the advantages of dictionary-based reading, which preserves column names and reduces errors when accessing values. Reading a CSV, modifying rows, and writing the result back to another CSV file is demonstrated as a common and essential data-processing workflow. This section prepares learners for pandas, which offers more advanced tools for handling CSVs efficiently.</a:t>
            </a:r>
          </a:p>
        </p:txBody>
      </p:sp>
      <p:sp>
        <p:nvSpPr>
          <p:cNvPr id="4" name="Slide Number Placeholder 3"/>
          <p:cNvSpPr>
            <a:spLocks noGrp="1"/>
          </p:cNvSpPr>
          <p:nvPr>
            <p:ph type="sldNum" sz="quarter" idx="5"/>
          </p:nvPr>
        </p:nvSpPr>
        <p:spPr/>
        <p:txBody>
          <a:bodyPr/>
          <a:lstStyle/>
          <a:p>
            <a:fld id="{0B94FAF5-BD3F-4429-8418-22FE2BADFEDA}" type="slidenum">
              <a:t>12</a:t>
            </a:fld>
            <a:endParaRPr lang="en-US"/>
          </a:p>
        </p:txBody>
      </p:sp>
    </p:spTree>
    <p:extLst>
      <p:ext uri="{BB962C8B-B14F-4D97-AF65-F5344CB8AC3E}">
        <p14:creationId xmlns:p14="http://schemas.microsoft.com/office/powerpoint/2010/main" val="3105563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JSON is one of the most widely used formats for structured data, especially in web applications and APIs. This section explains how to use the `json` module, including `json.load()` for reading JSON files, `json.dump()` for writing them, and their string-based counterparts, `json.loads()` and `json.dumps()`. Learners understand how JSON maps naturally to Python dictionaries and lists, making it easy to modify configurations or process API responses. This knowledge will be essential later when combining CSV and JSON data in hands-on exercises.</a:t>
            </a:r>
          </a:p>
        </p:txBody>
      </p:sp>
      <p:sp>
        <p:nvSpPr>
          <p:cNvPr id="4" name="Slide Number Placeholder 3"/>
          <p:cNvSpPr>
            <a:spLocks noGrp="1"/>
          </p:cNvSpPr>
          <p:nvPr>
            <p:ph type="sldNum" sz="quarter" idx="5"/>
          </p:nvPr>
        </p:nvSpPr>
        <p:spPr/>
        <p:txBody>
          <a:bodyPr/>
          <a:lstStyle/>
          <a:p>
            <a:fld id="{0B94FAF5-BD3F-4429-8418-22FE2BADFEDA}" type="slidenum">
              <a:t>13</a:t>
            </a:fld>
            <a:endParaRPr lang="en-US"/>
          </a:p>
        </p:txBody>
      </p:sp>
    </p:spTree>
    <p:extLst>
      <p:ext uri="{BB962C8B-B14F-4D97-AF65-F5344CB8AC3E}">
        <p14:creationId xmlns:p14="http://schemas.microsoft.com/office/powerpoint/2010/main" val="22949503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summary reinforces how to handle three common data formats: text files for simple reading and writing, CSV files for tabular data using the `csv` module, and JSON files for structured hierarchical data. Emphasis is placed on always using context managers and understanding when each format is appropriate.</a:t>
            </a:r>
          </a:p>
        </p:txBody>
      </p:sp>
      <p:sp>
        <p:nvSpPr>
          <p:cNvPr id="4" name="Slide Number Placeholder 3"/>
          <p:cNvSpPr>
            <a:spLocks noGrp="1"/>
          </p:cNvSpPr>
          <p:nvPr>
            <p:ph type="sldNum" sz="quarter" idx="5"/>
          </p:nvPr>
        </p:nvSpPr>
        <p:spPr/>
        <p:txBody>
          <a:bodyPr/>
          <a:lstStyle/>
          <a:p>
            <a:fld id="{0B94FAF5-BD3F-4429-8418-22FE2BADFEDA}" type="slidenum">
              <a:t>14</a:t>
            </a:fld>
            <a:endParaRPr lang="en-US"/>
          </a:p>
        </p:txBody>
      </p:sp>
    </p:spTree>
    <p:extLst>
      <p:ext uri="{BB962C8B-B14F-4D97-AF65-F5344CB8AC3E}">
        <p14:creationId xmlns:p14="http://schemas.microsoft.com/office/powerpoint/2010/main" val="2110174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Why Handle Errors?, Try, Except, Else, Finally, Logging, Summary of Part 3</a:t>
            </a:r>
          </a:p>
        </p:txBody>
      </p:sp>
      <p:sp>
        <p:nvSpPr>
          <p:cNvPr id="4" name="Slide Number Placeholder 3"/>
          <p:cNvSpPr>
            <a:spLocks noGrp="1"/>
          </p:cNvSpPr>
          <p:nvPr>
            <p:ph type="sldNum" sz="quarter" idx="5"/>
          </p:nvPr>
        </p:nvSpPr>
        <p:spPr/>
        <p:txBody>
          <a:bodyPr/>
          <a:lstStyle/>
          <a:p>
            <a:fld id="{0B94FAF5-BD3F-4429-8418-22FE2BADFEDA}" type="slidenum">
              <a:t>15</a:t>
            </a:fld>
            <a:endParaRPr lang="en-US"/>
          </a:p>
        </p:txBody>
      </p:sp>
    </p:spTree>
    <p:extLst>
      <p:ext uri="{BB962C8B-B14F-4D97-AF65-F5344CB8AC3E}">
        <p14:creationId xmlns:p14="http://schemas.microsoft.com/office/powerpoint/2010/main" val="65663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section highlights that real-world data processing is unpredictable. Files may be missing, values may be malformed, or networks may fail. Programs that do not handle errors simply crash without explanation. Exception handling provides a structured way to anticipate errors and decide how the program should respond. Logging ensures that the program keeps a record of what happened, making it easier to diagnose issues. These two concepts together form the backbone of any reliable data-processing workflow.</a:t>
            </a:r>
          </a:p>
        </p:txBody>
      </p:sp>
      <p:sp>
        <p:nvSpPr>
          <p:cNvPr id="4" name="Slide Number Placeholder 3"/>
          <p:cNvSpPr>
            <a:spLocks noGrp="1"/>
          </p:cNvSpPr>
          <p:nvPr>
            <p:ph type="sldNum" sz="quarter" idx="5"/>
          </p:nvPr>
        </p:nvSpPr>
        <p:spPr/>
        <p:txBody>
          <a:bodyPr/>
          <a:lstStyle/>
          <a:p>
            <a:fld id="{0B94FAF5-BD3F-4429-8418-22FE2BADFEDA}" type="slidenum">
              <a:t>16</a:t>
            </a:fld>
            <a:endParaRPr lang="en-US"/>
          </a:p>
        </p:txBody>
      </p:sp>
    </p:spTree>
    <p:extLst>
      <p:ext uri="{BB962C8B-B14F-4D97-AF65-F5344CB8AC3E}">
        <p14:creationId xmlns:p14="http://schemas.microsoft.com/office/powerpoint/2010/main" val="29332236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Here, learners explore the mechanics of Python’s error-handling system. The `try` block contains code that might fail, while `except` blocks catch specific error types such as `ValueError` or `FileNotFoundError`. The `else` block runs only when no error occurs, and `finally` always runs, making it suitable for cleanup tasks like closing files or releasing resources. Practical examples help learners understand how to protect critical code sections and provide clear error messages without crashing the entire program.</a:t>
            </a:r>
          </a:p>
        </p:txBody>
      </p:sp>
      <p:sp>
        <p:nvSpPr>
          <p:cNvPr id="4" name="Slide Number Placeholder 3"/>
          <p:cNvSpPr>
            <a:spLocks noGrp="1"/>
          </p:cNvSpPr>
          <p:nvPr>
            <p:ph type="sldNum" sz="quarter" idx="5"/>
          </p:nvPr>
        </p:nvSpPr>
        <p:spPr/>
        <p:txBody>
          <a:bodyPr/>
          <a:lstStyle/>
          <a:p>
            <a:fld id="{0B94FAF5-BD3F-4429-8418-22FE2BADFEDA}" type="slidenum">
              <a:t>17</a:t>
            </a:fld>
            <a:endParaRPr lang="en-US"/>
          </a:p>
        </p:txBody>
      </p:sp>
    </p:spTree>
    <p:extLst>
      <p:ext uri="{BB962C8B-B14F-4D97-AF65-F5344CB8AC3E}">
        <p14:creationId xmlns:p14="http://schemas.microsoft.com/office/powerpoint/2010/main" val="30990044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summary reinforces the importance of exception handling for preventing program crashes and the value of logging for tracking execution and errors. Together, they make data pipelines safer, more transparent, and easier to debug.</a:t>
            </a:r>
          </a:p>
        </p:txBody>
      </p:sp>
      <p:sp>
        <p:nvSpPr>
          <p:cNvPr id="4" name="Slide Number Placeholder 3"/>
          <p:cNvSpPr>
            <a:spLocks noGrp="1"/>
          </p:cNvSpPr>
          <p:nvPr>
            <p:ph type="sldNum" sz="quarter" idx="5"/>
          </p:nvPr>
        </p:nvSpPr>
        <p:spPr/>
        <p:txBody>
          <a:bodyPr/>
          <a:lstStyle/>
          <a:p>
            <a:fld id="{0B94FAF5-BD3F-4429-8418-22FE2BADFEDA}" type="slidenum">
              <a:t>18</a:t>
            </a:fld>
            <a:endParaRPr lang="en-US"/>
          </a:p>
        </p:txBody>
      </p:sp>
    </p:spTree>
    <p:extLst>
      <p:ext uri="{BB962C8B-B14F-4D97-AF65-F5344CB8AC3E}">
        <p14:creationId xmlns:p14="http://schemas.microsoft.com/office/powerpoint/2010/main" val="3587618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Why Pandas and NumPy?, NumPy Basics, Pandas Basics</a:t>
            </a:r>
          </a:p>
        </p:txBody>
      </p:sp>
      <p:sp>
        <p:nvSpPr>
          <p:cNvPr id="4" name="Slide Number Placeholder 3"/>
          <p:cNvSpPr>
            <a:spLocks noGrp="1"/>
          </p:cNvSpPr>
          <p:nvPr>
            <p:ph type="sldNum" sz="quarter" idx="5"/>
          </p:nvPr>
        </p:nvSpPr>
        <p:spPr/>
        <p:txBody>
          <a:bodyPr/>
          <a:lstStyle/>
          <a:p>
            <a:fld id="{0B94FAF5-BD3F-4429-8418-22FE2BADFEDA}" type="slidenum">
              <a:t>19</a:t>
            </a:fld>
            <a:endParaRPr lang="en-US"/>
          </a:p>
        </p:txBody>
      </p:sp>
    </p:spTree>
    <p:extLst>
      <p:ext uri="{BB962C8B-B14F-4D97-AF65-F5344CB8AC3E}">
        <p14:creationId xmlns:p14="http://schemas.microsoft.com/office/powerpoint/2010/main" val="492160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Workshop Introduction</a:t>
            </a:r>
          </a:p>
        </p:txBody>
      </p:sp>
      <p:sp>
        <p:nvSpPr>
          <p:cNvPr id="4" name="Slide Number Placeholder 3"/>
          <p:cNvSpPr>
            <a:spLocks noGrp="1"/>
          </p:cNvSpPr>
          <p:nvPr>
            <p:ph type="sldNum" sz="quarter" idx="5"/>
          </p:nvPr>
        </p:nvSpPr>
        <p:spPr/>
        <p:txBody>
          <a:bodyPr/>
          <a:lstStyle/>
          <a:p>
            <a:fld id="{0B94FAF5-BD3F-4429-8418-22FE2BADFEDA}" type="slidenum">
              <a:t>2</a:t>
            </a:fld>
            <a:endParaRPr lang="en-US"/>
          </a:p>
        </p:txBody>
      </p:sp>
    </p:spTree>
    <p:extLst>
      <p:ext uri="{BB962C8B-B14F-4D97-AF65-F5344CB8AC3E}">
        <p14:creationId xmlns:p14="http://schemas.microsoft.com/office/powerpoint/2010/main" val="1988460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Learners are introduced to pandas and NumPy as essential tools for data manipulation and numerical computing. NumPy provides fast, memory-efficient arrays and mathematical operations, while pandas builds on NumPy to offer high-level data structures such as Series and DataFrames. These tools are crucial when dealing with large datasets, performing transformations, and generating summaries. They allow analysts and developers to write less code while accomplishing more, especially in scenarios involving filtering, grouping, merging, and aggregating data.</a:t>
            </a:r>
          </a:p>
        </p:txBody>
      </p:sp>
      <p:sp>
        <p:nvSpPr>
          <p:cNvPr id="4" name="Slide Number Placeholder 3"/>
          <p:cNvSpPr>
            <a:spLocks noGrp="1"/>
          </p:cNvSpPr>
          <p:nvPr>
            <p:ph type="sldNum" sz="quarter" idx="5"/>
          </p:nvPr>
        </p:nvSpPr>
        <p:spPr/>
        <p:txBody>
          <a:bodyPr/>
          <a:lstStyle/>
          <a:p>
            <a:fld id="{0B94FAF5-BD3F-4429-8418-22FE2BADFEDA}" type="slidenum">
              <a:t>20</a:t>
            </a:fld>
            <a:endParaRPr lang="en-US"/>
          </a:p>
        </p:txBody>
      </p:sp>
    </p:spTree>
    <p:extLst>
      <p:ext uri="{BB962C8B-B14F-4D97-AF65-F5344CB8AC3E}">
        <p14:creationId xmlns:p14="http://schemas.microsoft.com/office/powerpoint/2010/main" val="812314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section demonstrates how NumPy arrays work, how to create them from lists or using array-generation functions, and how to perform vectorized mathematical operations. Learners explore indexing, shaping, and array broadcasting. These concepts help participants understand why NumPy is faster than pure Python loops and how pandas leverages NumPy internally for performance. With this foundation, learners are better prepared to handle pandas operations efficiently.</a:t>
            </a:r>
          </a:p>
        </p:txBody>
      </p:sp>
      <p:sp>
        <p:nvSpPr>
          <p:cNvPr id="4" name="Slide Number Placeholder 3"/>
          <p:cNvSpPr>
            <a:spLocks noGrp="1"/>
          </p:cNvSpPr>
          <p:nvPr>
            <p:ph type="sldNum" sz="quarter" idx="5"/>
          </p:nvPr>
        </p:nvSpPr>
        <p:spPr/>
        <p:txBody>
          <a:bodyPr/>
          <a:lstStyle/>
          <a:p>
            <a:fld id="{0B94FAF5-BD3F-4429-8418-22FE2BADFEDA}" type="slidenum">
              <a:t>21</a:t>
            </a:fld>
            <a:endParaRPr lang="en-US"/>
          </a:p>
        </p:txBody>
      </p:sp>
    </p:spTree>
    <p:extLst>
      <p:ext uri="{BB962C8B-B14F-4D97-AF65-F5344CB8AC3E}">
        <p14:creationId xmlns:p14="http://schemas.microsoft.com/office/powerpoint/2010/main" val="1181734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Pandas fundamentals are introduced here, including the Series and DataFrame data structures. Learners see how to load data from CSV and JSON files using `pd.read_csv()` an</a:t>
            </a:r>
          </a:p>
        </p:txBody>
      </p:sp>
      <p:sp>
        <p:nvSpPr>
          <p:cNvPr id="4" name="Slide Number Placeholder 3"/>
          <p:cNvSpPr>
            <a:spLocks noGrp="1"/>
          </p:cNvSpPr>
          <p:nvPr>
            <p:ph type="sldNum" sz="quarter" idx="5"/>
          </p:nvPr>
        </p:nvSpPr>
        <p:spPr/>
        <p:txBody>
          <a:bodyPr/>
          <a:lstStyle/>
          <a:p>
            <a:fld id="{0B94FAF5-BD3F-4429-8418-22FE2BADFEDA}" type="slidenum">
              <a:t>22</a:t>
            </a:fld>
            <a:endParaRPr lang="en-US"/>
          </a:p>
        </p:txBody>
      </p:sp>
    </p:spTree>
    <p:extLst>
      <p:ext uri="{BB962C8B-B14F-4D97-AF65-F5344CB8AC3E}">
        <p14:creationId xmlns:p14="http://schemas.microsoft.com/office/powerpoint/2010/main" val="198070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opening section introduces participants to the goals and structure of the Python Data Processing Workshop. It explains that the session will cover core programming concepts—functions, modules, and packages—as well as essential data skills such as reading and writing files in CSV, JSON, and text formats. The introduction also highlights the importance of handling errors using exception handling and logging to make programs reliable. Additionally, participants will learn how to use pandas and NumPy, two powerful Python libraries widely used in data cleaning, transformation, and analysis. The speech emphasizes that all concepts will be presented in simple English to accommodate all learners. It encourages learners to ask questions throughout the workshop and sets expectations for a structured and practical learning experience. The opening also positions the session as a journey from basic Python usage to real-world data workflows, ensuring participants understand how each topic contributes to building complete, efficient, and maintainable data-processing pipelines.</a:t>
            </a:r>
          </a:p>
        </p:txBody>
      </p:sp>
      <p:sp>
        <p:nvSpPr>
          <p:cNvPr id="4" name="Slide Number Placeholder 3"/>
          <p:cNvSpPr>
            <a:spLocks noGrp="1"/>
          </p:cNvSpPr>
          <p:nvPr>
            <p:ph type="sldNum" sz="quarter" idx="5"/>
          </p:nvPr>
        </p:nvSpPr>
        <p:spPr/>
        <p:txBody>
          <a:bodyPr/>
          <a:lstStyle/>
          <a:p>
            <a:fld id="{0B94FAF5-BD3F-4429-8418-22FE2BADFEDA}" type="slidenum">
              <a:t>3</a:t>
            </a:fld>
            <a:endParaRPr lang="en-US"/>
          </a:p>
        </p:txBody>
      </p:sp>
    </p:spTree>
    <p:extLst>
      <p:ext uri="{BB962C8B-B14F-4D97-AF65-F5344CB8AC3E}">
        <p14:creationId xmlns:p14="http://schemas.microsoft.com/office/powerpoint/2010/main" val="27188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Why Functions?, Basic Functions, Modules and Packages, Summary of Part 1</a:t>
            </a:r>
          </a:p>
        </p:txBody>
      </p:sp>
      <p:sp>
        <p:nvSpPr>
          <p:cNvPr id="4" name="Slide Number Placeholder 3"/>
          <p:cNvSpPr>
            <a:spLocks noGrp="1"/>
          </p:cNvSpPr>
          <p:nvPr>
            <p:ph type="sldNum" sz="quarter" idx="5"/>
          </p:nvPr>
        </p:nvSpPr>
        <p:spPr/>
        <p:txBody>
          <a:bodyPr/>
          <a:lstStyle/>
          <a:p>
            <a:fld id="{0B94FAF5-BD3F-4429-8418-22FE2BADFEDA}" type="slidenum">
              <a:t>4</a:t>
            </a:fld>
            <a:endParaRPr lang="en-US"/>
          </a:p>
        </p:txBody>
      </p:sp>
    </p:spTree>
    <p:extLst>
      <p:ext uri="{BB962C8B-B14F-4D97-AF65-F5344CB8AC3E}">
        <p14:creationId xmlns:p14="http://schemas.microsoft.com/office/powerpoint/2010/main" val="1990994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section explains the need for functions in Python and how they support reusability and maintainability of code. By encapsulating logic inside a function, programmers avoid unnecessary repetition and create clear, modular building blocks. The analogy of a recipe helps simplify the concept: the function represents a predefined set of steps, and calling the function is like preparing the dish whenever needed. Functions make large programs manageable because they separate concerns and make debugging easier. This section also prepares learners for later topics, where functions serve as the foundation for modules and packages. Real-world coding becomes significantly easier when tasks such as data cleaning, file reading, or validation are wrapped inside reusable functions. Learners are encouraged to think of functions as the smallest unit of organized and reusable work in a Python project.</a:t>
            </a:r>
          </a:p>
        </p:txBody>
      </p:sp>
      <p:sp>
        <p:nvSpPr>
          <p:cNvPr id="4" name="Slide Number Placeholder 3"/>
          <p:cNvSpPr>
            <a:spLocks noGrp="1"/>
          </p:cNvSpPr>
          <p:nvPr>
            <p:ph type="sldNum" sz="quarter" idx="5"/>
          </p:nvPr>
        </p:nvSpPr>
        <p:spPr/>
        <p:txBody>
          <a:bodyPr/>
          <a:lstStyle/>
          <a:p>
            <a:fld id="{0B94FAF5-BD3F-4429-8418-22FE2BADFEDA}" type="slidenum">
              <a:t>5</a:t>
            </a:fld>
            <a:endParaRPr lang="en-US"/>
          </a:p>
        </p:txBody>
      </p:sp>
    </p:spTree>
    <p:extLst>
      <p:ext uri="{BB962C8B-B14F-4D97-AF65-F5344CB8AC3E}">
        <p14:creationId xmlns:p14="http://schemas.microsoft.com/office/powerpoint/2010/main" val="31136614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In this section, learners are introduced to the syntax and structure of a basic Python function. It explains the purpose of the `def` keyword, function names, parameters, and return values. Examples illustrate how functions can take zero or multiple inputs and how they can return one or many outputs depending on the requirement. The explanation includes why returning values helps maintain state and pass information between different parts of a program. Additionally, learners understand that functions without return statements still execute but implicitly return `None`. These foundational concepts are essential for writing clean and organized data-processing code later in the workshop, especially when dealing with transformations, validations, or file operations.</a:t>
            </a:r>
          </a:p>
        </p:txBody>
      </p:sp>
      <p:sp>
        <p:nvSpPr>
          <p:cNvPr id="4" name="Slide Number Placeholder 3"/>
          <p:cNvSpPr>
            <a:spLocks noGrp="1"/>
          </p:cNvSpPr>
          <p:nvPr>
            <p:ph type="sldNum" sz="quarter" idx="5"/>
          </p:nvPr>
        </p:nvSpPr>
        <p:spPr/>
        <p:txBody>
          <a:bodyPr/>
          <a:lstStyle/>
          <a:p>
            <a:fld id="{0B94FAF5-BD3F-4429-8418-22FE2BADFEDA}" type="slidenum">
              <a:t>6</a:t>
            </a:fld>
            <a:endParaRPr lang="en-US"/>
          </a:p>
        </p:txBody>
      </p:sp>
    </p:spTree>
    <p:extLst>
      <p:ext uri="{BB962C8B-B14F-4D97-AF65-F5344CB8AC3E}">
        <p14:creationId xmlns:p14="http://schemas.microsoft.com/office/powerpoint/2010/main" val="3534806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section describes how Python programs scale when code is separated into modules and packages. A module is simply a Python file that contains related functions or variables, and it can be imported into other Python files to maintain cleaner architecture. A package is a directory containing multiple modules plus an `__init__.py` file, which signals to Python that the directory should be treated as a package. Learners discover how modules help reduce file clutter and how packages allow grouping related modules logically, such as separating data loading, validation, transformation, and reporting. This prepares participants for working on larger scripts and real-world projects where modular code organization is not only preferable but necessary for clarity, maintainability, and collaboration.</a:t>
            </a:r>
          </a:p>
        </p:txBody>
      </p:sp>
      <p:sp>
        <p:nvSpPr>
          <p:cNvPr id="4" name="Slide Number Placeholder 3"/>
          <p:cNvSpPr>
            <a:spLocks noGrp="1"/>
          </p:cNvSpPr>
          <p:nvPr>
            <p:ph type="sldNum" sz="quarter" idx="5"/>
          </p:nvPr>
        </p:nvSpPr>
        <p:spPr/>
        <p:txBody>
          <a:bodyPr/>
          <a:lstStyle/>
          <a:p>
            <a:fld id="{0B94FAF5-BD3F-4429-8418-22FE2BADFEDA}" type="slidenum">
              <a:t>7</a:t>
            </a:fld>
            <a:endParaRPr lang="en-US"/>
          </a:p>
        </p:txBody>
      </p:sp>
    </p:spTree>
    <p:extLst>
      <p:ext uri="{BB962C8B-B14F-4D97-AF65-F5344CB8AC3E}">
        <p14:creationId xmlns:p14="http://schemas.microsoft.com/office/powerpoint/2010/main" val="2488780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This summary reinforces the key ideas covered in Part 1: functions allow reusability and encapsulate logic, modules organize code into separate files, and packages group related modules into structured directories. Together, these elements form the structural foundation for any scalable and maintainable Python application. They are especially important in data processing, where repeated tasks such as validation, parsing, and transformations need to be reusable and easy to update.</a:t>
            </a:r>
          </a:p>
        </p:txBody>
      </p:sp>
      <p:sp>
        <p:nvSpPr>
          <p:cNvPr id="4" name="Slide Number Placeholder 3"/>
          <p:cNvSpPr>
            <a:spLocks noGrp="1"/>
          </p:cNvSpPr>
          <p:nvPr>
            <p:ph type="sldNum" sz="quarter" idx="5"/>
          </p:nvPr>
        </p:nvSpPr>
        <p:spPr/>
        <p:txBody>
          <a:bodyPr/>
          <a:lstStyle/>
          <a:p>
            <a:fld id="{0B94FAF5-BD3F-4429-8418-22FE2BADFEDA}" type="slidenum">
              <a:t>8</a:t>
            </a:fld>
            <a:endParaRPr lang="en-US"/>
          </a:p>
        </p:txBody>
      </p:sp>
    </p:spTree>
    <p:extLst>
      <p:ext uri="{BB962C8B-B14F-4D97-AF65-F5344CB8AC3E}">
        <p14:creationId xmlns:p14="http://schemas.microsoft.com/office/powerpoint/2010/main" val="1461647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Why File Handling Matters, Text Files, CSV Files, JSON Files, Summary of Part 2</a:t>
            </a:r>
          </a:p>
        </p:txBody>
      </p:sp>
      <p:sp>
        <p:nvSpPr>
          <p:cNvPr id="4" name="Slide Number Placeholder 3"/>
          <p:cNvSpPr>
            <a:spLocks noGrp="1"/>
          </p:cNvSpPr>
          <p:nvPr>
            <p:ph type="sldNum" sz="quarter" idx="5"/>
          </p:nvPr>
        </p:nvSpPr>
        <p:spPr/>
        <p:txBody>
          <a:bodyPr/>
          <a:lstStyle/>
          <a:p>
            <a:fld id="{0B94FAF5-BD3F-4429-8418-22FE2BADFEDA}" type="slidenum">
              <a:t>9</a:t>
            </a:fld>
            <a:endParaRPr lang="en-US"/>
          </a:p>
        </p:txBody>
      </p:sp>
    </p:spTree>
    <p:extLst>
      <p:ext uri="{BB962C8B-B14F-4D97-AF65-F5344CB8AC3E}">
        <p14:creationId xmlns:p14="http://schemas.microsoft.com/office/powerpoint/2010/main" val="3293370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accent4"/>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8F89D142-48C7-4B2F-15DD-C1AA8B74CEA7}"/>
              </a:ext>
            </a:extLst>
          </p:cNvPr>
          <p:cNvSpPr/>
          <p:nvPr userDrawn="1"/>
        </p:nvSpPr>
        <p:spPr>
          <a:xfrm flipH="1">
            <a:off x="152400" y="148866"/>
            <a:ext cx="4726693" cy="6544413"/>
          </a:xfrm>
          <a:custGeom>
            <a:avLst/>
            <a:gdLst>
              <a:gd name="connsiteX0" fmla="*/ 4726693 w 4726693"/>
              <a:gd name="connsiteY0" fmla="*/ 0 h 6544413"/>
              <a:gd name="connsiteX1" fmla="*/ 3272207 w 4726693"/>
              <a:gd name="connsiteY1" fmla="*/ 0 h 6544413"/>
              <a:gd name="connsiteX2" fmla="*/ 3231795 w 4726693"/>
              <a:gd name="connsiteY2" fmla="*/ 0 h 6544413"/>
              <a:gd name="connsiteX3" fmla="*/ 3231795 w 4726693"/>
              <a:gd name="connsiteY3" fmla="*/ 2042 h 6544413"/>
              <a:gd name="connsiteX4" fmla="*/ 2937642 w 4726693"/>
              <a:gd name="connsiteY4" fmla="*/ 16895 h 6544413"/>
              <a:gd name="connsiteX5" fmla="*/ 0 w 4726693"/>
              <a:gd name="connsiteY5" fmla="*/ 3272207 h 6544413"/>
              <a:gd name="connsiteX6" fmla="*/ 2937642 w 4726693"/>
              <a:gd name="connsiteY6" fmla="*/ 6527520 h 6544413"/>
              <a:gd name="connsiteX7" fmla="*/ 3231795 w 4726693"/>
              <a:gd name="connsiteY7" fmla="*/ 6542374 h 6544413"/>
              <a:gd name="connsiteX8" fmla="*/ 3231795 w 4726693"/>
              <a:gd name="connsiteY8" fmla="*/ 6544413 h 6544413"/>
              <a:gd name="connsiteX9" fmla="*/ 3272207 w 4726693"/>
              <a:gd name="connsiteY9" fmla="*/ 6544413 h 6544413"/>
              <a:gd name="connsiteX10" fmla="*/ 4726693 w 47266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6693" h="6544413">
                <a:moveTo>
                  <a:pt x="4726693" y="0"/>
                </a:moveTo>
                <a:lnTo>
                  <a:pt x="3272207" y="0"/>
                </a:lnTo>
                <a:lnTo>
                  <a:pt x="3231795" y="0"/>
                </a:lnTo>
                <a:lnTo>
                  <a:pt x="3231795" y="2042"/>
                </a:lnTo>
                <a:lnTo>
                  <a:pt x="2937642" y="16895"/>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4726693" y="6544413"/>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7">
            <a:extLst>
              <a:ext uri="{FF2B5EF4-FFF2-40B4-BE49-F238E27FC236}">
                <a16:creationId xmlns:a16="http://schemas.microsoft.com/office/drawing/2014/main" id="{ABB81958-D94B-B3A5-BE29-F93DD5E2EDB2}"/>
              </a:ext>
            </a:extLst>
          </p:cNvPr>
          <p:cNvSpPr/>
          <p:nvPr userDrawn="1"/>
        </p:nvSpPr>
        <p:spPr>
          <a:xfrm>
            <a:off x="9381386" y="208405"/>
            <a:ext cx="2658214" cy="6425334"/>
          </a:xfrm>
          <a:custGeom>
            <a:avLst/>
            <a:gdLst>
              <a:gd name="connsiteX0" fmla="*/ 2658214 w 2658214"/>
              <a:gd name="connsiteY0" fmla="*/ 0 h 6425334"/>
              <a:gd name="connsiteX1" fmla="*/ 2658214 w 2658214"/>
              <a:gd name="connsiteY1" fmla="*/ 6425334 h 6425334"/>
              <a:gd name="connsiteX2" fmla="*/ 2612743 w 2658214"/>
              <a:gd name="connsiteY2" fmla="*/ 6418395 h 6425334"/>
              <a:gd name="connsiteX3" fmla="*/ 0 w 2658214"/>
              <a:gd name="connsiteY3" fmla="*/ 3212667 h 6425334"/>
              <a:gd name="connsiteX4" fmla="*/ 2612743 w 2658214"/>
              <a:gd name="connsiteY4" fmla="*/ 6940 h 6425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8214" h="6425334">
                <a:moveTo>
                  <a:pt x="2658214" y="0"/>
                </a:moveTo>
                <a:lnTo>
                  <a:pt x="2658214" y="6425334"/>
                </a:lnTo>
                <a:lnTo>
                  <a:pt x="2612743" y="6418395"/>
                </a:lnTo>
                <a:cubicBezTo>
                  <a:pt x="1121654" y="6113274"/>
                  <a:pt x="0" y="4793958"/>
                  <a:pt x="0" y="3212667"/>
                </a:cubicBezTo>
                <a:cubicBezTo>
                  <a:pt x="0" y="1631376"/>
                  <a:pt x="1121654" y="312061"/>
                  <a:pt x="2612743" y="694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6B80D1EA-D037-BD68-F8A9-BA26026B7724}"/>
              </a:ext>
            </a:extLst>
          </p:cNvPr>
          <p:cNvSpPr/>
          <p:nvPr userDrawn="1"/>
        </p:nvSpPr>
        <p:spPr>
          <a:xfrm rot="20019298">
            <a:off x="5127522" y="-88436"/>
            <a:ext cx="4005435" cy="7037751"/>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33400" y="2164793"/>
            <a:ext cx="9677400" cy="4179161"/>
          </a:xfrm>
        </p:spPr>
        <p:txBody>
          <a:bodyPr vert="horz" lIns="91440" tIns="45720" rIns="91440" bIns="45720" rtlCol="0" anchor="b">
            <a:normAutofit/>
          </a:bodyPr>
          <a:lstStyle>
            <a:lvl1pPr>
              <a:defRPr lang="en-US" sz="48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889246" y="548640"/>
            <a:ext cx="7769354" cy="1200698"/>
          </a:xfrm>
        </p:spPr>
        <p:txBody>
          <a:bodyPr vert="horz" lIns="91440" tIns="45720" rIns="91440" bIns="45720" rtlCol="0" anchor="t">
            <a:normAutofit/>
          </a:bodyPr>
          <a:lstStyle>
            <a:lvl1pPr marL="0" indent="0" algn="r">
              <a:buNone/>
              <a:defRPr lang="en-US" sz="20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77EA5D59-5512-467D-834D-D04827A6AF83}"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11480529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accent4"/>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D5FAC22-3E6A-0CAE-40EA-3ABA0592E4DC}"/>
              </a:ext>
            </a:extLst>
          </p:cNvPr>
          <p:cNvGrpSpPr/>
          <p:nvPr userDrawn="1"/>
        </p:nvGrpSpPr>
        <p:grpSpPr>
          <a:xfrm flipH="1">
            <a:off x="165100" y="27214"/>
            <a:ext cx="11874500" cy="3503886"/>
            <a:chOff x="-11811000" y="-88436"/>
            <a:chExt cx="23850600" cy="7037751"/>
          </a:xfrm>
          <a:solidFill>
            <a:schemeClr val="accent4">
              <a:lumMod val="60000"/>
              <a:lumOff val="40000"/>
            </a:schemeClr>
          </a:solidFill>
        </p:grpSpPr>
        <p:sp>
          <p:nvSpPr>
            <p:cNvPr id="7" name="Freeform 6">
              <a:extLst>
                <a:ext uri="{FF2B5EF4-FFF2-40B4-BE49-F238E27FC236}">
                  <a16:creationId xmlns:a16="http://schemas.microsoft.com/office/drawing/2014/main" id="{195FBA9E-F968-3354-377B-B6BB223B15FD}"/>
                </a:ext>
              </a:extLst>
            </p:cNvPr>
            <p:cNvSpPr/>
            <p:nvPr/>
          </p:nvSpPr>
          <p:spPr>
            <a:xfrm flipH="1">
              <a:off x="-11811000" y="148866"/>
              <a:ext cx="12803893" cy="6544413"/>
            </a:xfrm>
            <a:custGeom>
              <a:avLst/>
              <a:gdLst>
                <a:gd name="connsiteX0" fmla="*/ 6410542 w 6410542"/>
                <a:gd name="connsiteY0" fmla="*/ 0 h 3276600"/>
                <a:gd name="connsiteX1" fmla="*/ 1638300 w 6410542"/>
                <a:gd name="connsiteY1" fmla="*/ 0 h 3276600"/>
                <a:gd name="connsiteX2" fmla="*/ 1618067 w 6410542"/>
                <a:gd name="connsiteY2" fmla="*/ 0 h 3276600"/>
                <a:gd name="connsiteX3" fmla="*/ 1618067 w 6410542"/>
                <a:gd name="connsiteY3" fmla="*/ 1022 h 3276600"/>
                <a:gd name="connsiteX4" fmla="*/ 1470793 w 6410542"/>
                <a:gd name="connsiteY4" fmla="*/ 8459 h 3276600"/>
                <a:gd name="connsiteX5" fmla="*/ 0 w 6410542"/>
                <a:gd name="connsiteY5" fmla="*/ 1638300 h 3276600"/>
                <a:gd name="connsiteX6" fmla="*/ 1470793 w 6410542"/>
                <a:gd name="connsiteY6" fmla="*/ 3268142 h 3276600"/>
                <a:gd name="connsiteX7" fmla="*/ 1618067 w 6410542"/>
                <a:gd name="connsiteY7" fmla="*/ 3275579 h 3276600"/>
                <a:gd name="connsiteX8" fmla="*/ 1618067 w 6410542"/>
                <a:gd name="connsiteY8" fmla="*/ 3276600 h 3276600"/>
                <a:gd name="connsiteX9" fmla="*/ 1638300 w 6410542"/>
                <a:gd name="connsiteY9" fmla="*/ 3276600 h 3276600"/>
                <a:gd name="connsiteX10" fmla="*/ 6410542 w 6410542"/>
                <a:gd name="connsiteY10" fmla="*/ 3276600 h 327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542" h="3276600">
                  <a:moveTo>
                    <a:pt x="6410542" y="0"/>
                  </a:moveTo>
                  <a:lnTo>
                    <a:pt x="1638300" y="0"/>
                  </a:lnTo>
                  <a:lnTo>
                    <a:pt x="1618067" y="0"/>
                  </a:lnTo>
                  <a:lnTo>
                    <a:pt x="1618067" y="1022"/>
                  </a:lnTo>
                  <a:lnTo>
                    <a:pt x="1470793" y="8459"/>
                  </a:lnTo>
                  <a:cubicBezTo>
                    <a:pt x="644670" y="92356"/>
                    <a:pt x="0" y="790043"/>
                    <a:pt x="0" y="1638300"/>
                  </a:cubicBezTo>
                  <a:cubicBezTo>
                    <a:pt x="0" y="2486558"/>
                    <a:pt x="644670" y="3184245"/>
                    <a:pt x="1470793" y="3268142"/>
                  </a:cubicBezTo>
                  <a:lnTo>
                    <a:pt x="1618067" y="3275579"/>
                  </a:lnTo>
                  <a:lnTo>
                    <a:pt x="1618067" y="3276600"/>
                  </a:lnTo>
                  <a:lnTo>
                    <a:pt x="1638300" y="3276600"/>
                  </a:lnTo>
                  <a:lnTo>
                    <a:pt x="6410542" y="327660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Oval 7">
              <a:extLst>
                <a:ext uri="{FF2B5EF4-FFF2-40B4-BE49-F238E27FC236}">
                  <a16:creationId xmlns:a16="http://schemas.microsoft.com/office/drawing/2014/main" id="{54A776E2-E8FB-95BD-B1DE-B62FEEB92D65}"/>
                </a:ext>
              </a:extLst>
            </p:cNvPr>
            <p:cNvSpPr/>
            <p:nvPr/>
          </p:nvSpPr>
          <p:spPr>
            <a:xfrm>
              <a:off x="5495186" y="148865"/>
              <a:ext cx="6544414" cy="65444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A651FE85-1B8E-330B-F931-0F7C22842C94}"/>
                </a:ext>
              </a:extLst>
            </p:cNvPr>
            <p:cNvSpPr/>
            <p:nvPr/>
          </p:nvSpPr>
          <p:spPr>
            <a:xfrm rot="20019298">
              <a:off x="1241322"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3401" y="1417671"/>
            <a:ext cx="11125198" cy="4906929"/>
          </a:xfrm>
        </p:spPr>
        <p:txBody>
          <a:bodyPr vert="horz" lIns="91440" tIns="45720" rIns="91440" bIns="45720" rtlCol="0" anchor="b">
            <a:normAutofit/>
          </a:bodyPr>
          <a:lstStyle>
            <a:lvl1pPr>
              <a:defRPr lang="en-US" sz="6000" dirty="0">
                <a:solidFill>
                  <a:schemeClr val="bg1"/>
                </a:solidFill>
              </a:defRPr>
            </a:lvl1pPr>
          </a:lstStyle>
          <a:p>
            <a:pPr lvl="0"/>
            <a:r>
              <a:rPr lang="en-US"/>
              <a:t>Section Header</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33401" y="6324600"/>
            <a:ext cx="2884652" cy="381000"/>
          </a:xfrm>
        </p:spPr>
        <p:txBody>
          <a:bodyPr/>
          <a:lstStyle>
            <a:lvl1pPr>
              <a:defRPr>
                <a:solidFill>
                  <a:schemeClr val="bg1"/>
                </a:solidFill>
              </a:defRPr>
            </a:lvl1pPr>
          </a:lstStyle>
          <a:p>
            <a:r>
              <a:rPr lang="en-US"/>
              <a:t>Sample Footer Text</a:t>
            </a:r>
            <a:endParaRPr lang="en-US">
              <a:solidFill>
                <a:schemeClr val="bg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893929" y="6324600"/>
            <a:ext cx="2202644" cy="381000"/>
          </a:xfrm>
        </p:spPr>
        <p:txBody>
          <a:bodyPr/>
          <a:lstStyle>
            <a:lvl1pPr>
              <a:defRPr>
                <a:solidFill>
                  <a:schemeClr val="bg1"/>
                </a:solidFill>
              </a:defRPr>
            </a:lvl1pPr>
          </a:lstStyle>
          <a:p>
            <a:fld id="{76FC08D9-20DE-421C-BE4E-310427BB699B}" type="datetime1">
              <a:rPr lang="en-US" smtClean="0"/>
              <a:pPr/>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24600"/>
            <a:ext cx="511503" cy="381000"/>
          </a:xfrm>
        </p:spPr>
        <p:txBody>
          <a:bodyPr/>
          <a:lstStyle>
            <a:lvl1pPr>
              <a:defRPr>
                <a:solidFill>
                  <a:schemeClr val="bg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67478765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2">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3400" y="1417671"/>
            <a:ext cx="7991856" cy="4906929"/>
          </a:xfrm>
        </p:spPr>
        <p:txBody>
          <a:bodyPr vert="horz" lIns="91440" tIns="45720" rIns="91440" bIns="45720" rtlCol="0" anchor="b">
            <a:normAutofit/>
          </a:bodyPr>
          <a:lstStyle>
            <a:lvl1pPr>
              <a:defRPr lang="en-US" sz="6000" dirty="0">
                <a:solidFill>
                  <a:schemeClr val="bg1"/>
                </a:solidFill>
              </a:defRPr>
            </a:lvl1pPr>
          </a:lstStyle>
          <a:p>
            <a:pPr lvl="0"/>
            <a:r>
              <a:rPr lang="en-US"/>
              <a:t>Section Header</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33401" y="6324600"/>
            <a:ext cx="2884652" cy="381000"/>
          </a:xfrm>
        </p:spPr>
        <p:txBody>
          <a:bodyPr/>
          <a:lstStyle>
            <a:lvl1pPr>
              <a:defRPr>
                <a:solidFill>
                  <a:schemeClr val="bg1"/>
                </a:solidFill>
              </a:defRPr>
            </a:lvl1pPr>
          </a:lstStyle>
          <a:p>
            <a:r>
              <a:rPr lang="en-US"/>
              <a:t>Sample Footer Text</a:t>
            </a:r>
            <a:endParaRPr lang="en-US">
              <a:solidFill>
                <a:schemeClr val="bg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893929" y="6324600"/>
            <a:ext cx="2202644" cy="381000"/>
          </a:xfrm>
        </p:spPr>
        <p:txBody>
          <a:bodyPr/>
          <a:lstStyle>
            <a:lvl1pPr>
              <a:defRPr>
                <a:solidFill>
                  <a:schemeClr val="bg1"/>
                </a:solidFill>
              </a:defRPr>
            </a:lvl1pPr>
          </a:lstStyle>
          <a:p>
            <a:fld id="{76FC08D9-20DE-421C-BE4E-310427BB699B}" type="datetime1">
              <a:rPr lang="en-US" smtClean="0"/>
              <a:pPr/>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24600"/>
            <a:ext cx="511503" cy="381000"/>
          </a:xfrm>
        </p:spPr>
        <p:txBody>
          <a:bodyPr/>
          <a:lstStyle>
            <a:lvl1pPr>
              <a:defRPr>
                <a:solidFill>
                  <a:schemeClr val="bg1"/>
                </a:solidFill>
              </a:defRPr>
            </a:lvl1pPr>
          </a:lstStyle>
          <a:p>
            <a:fld id="{AEAA3239-9EA4-4A65-A281-97F994456D9F}" type="slidenum">
              <a:rPr lang="en-US" smtClean="0"/>
              <a:pPr/>
              <a:t>‹#›</a:t>
            </a:fld>
            <a:endParaRPr lang="en-US"/>
          </a:p>
        </p:txBody>
      </p:sp>
      <p:grpSp>
        <p:nvGrpSpPr>
          <p:cNvPr id="10" name="Group 9">
            <a:extLst>
              <a:ext uri="{FF2B5EF4-FFF2-40B4-BE49-F238E27FC236}">
                <a16:creationId xmlns:a16="http://schemas.microsoft.com/office/drawing/2014/main" id="{2D7EB68C-2DDD-FE8A-6EB5-66C78A0A1477}"/>
              </a:ext>
            </a:extLst>
          </p:cNvPr>
          <p:cNvGrpSpPr/>
          <p:nvPr userDrawn="1"/>
        </p:nvGrpSpPr>
        <p:grpSpPr>
          <a:xfrm>
            <a:off x="7467600" y="145359"/>
            <a:ext cx="5101079" cy="3321366"/>
            <a:chOff x="7467600" y="145359"/>
            <a:chExt cx="5101079" cy="3321366"/>
          </a:xfrm>
          <a:noFill/>
        </p:grpSpPr>
        <p:sp>
          <p:nvSpPr>
            <p:cNvPr id="11" name="Oval 10">
              <a:extLst>
                <a:ext uri="{FF2B5EF4-FFF2-40B4-BE49-F238E27FC236}">
                  <a16:creationId xmlns:a16="http://schemas.microsoft.com/office/drawing/2014/main" id="{DE2858AD-93D6-09F5-251D-CA5BC6A732B1}"/>
                </a:ext>
              </a:extLst>
            </p:cNvPr>
            <p:cNvSpPr/>
            <p:nvPr/>
          </p:nvSpPr>
          <p:spPr>
            <a:xfrm flipH="1">
              <a:off x="7467600" y="145359"/>
              <a:ext cx="3258268" cy="3258268"/>
            </a:xfrm>
            <a:prstGeom prst="ellipse">
              <a:avLst/>
            </a:prstGeom>
            <a:grp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88FB9CD1-5066-7947-860E-6DA70598A7F5}"/>
                </a:ext>
              </a:extLst>
            </p:cNvPr>
            <p:cNvSpPr/>
            <p:nvPr/>
          </p:nvSpPr>
          <p:spPr>
            <a:xfrm rot="1580702" flipH="1">
              <a:off x="10803319" y="224760"/>
              <a:ext cx="1765360" cy="3241965"/>
            </a:xfrm>
            <a:custGeom>
              <a:avLst/>
              <a:gdLst>
                <a:gd name="connsiteX0" fmla="*/ 1290822 w 1765360"/>
                <a:gd name="connsiteY0" fmla="*/ 0 h 3241965"/>
                <a:gd name="connsiteX1" fmla="*/ 0 w 1765360"/>
                <a:gd name="connsiteY1" fmla="*/ 2606621 h 3241965"/>
                <a:gd name="connsiteX2" fmla="*/ 63216 w 1765360"/>
                <a:gd name="connsiteY2" fmla="*/ 2728833 h 3241965"/>
                <a:gd name="connsiteX3" fmla="*/ 768267 w 1765360"/>
                <a:gd name="connsiteY3" fmla="*/ 3241965 h 3241965"/>
                <a:gd name="connsiteX4" fmla="*/ 1765360 w 1765360"/>
                <a:gd name="connsiteY4" fmla="*/ 1490022 h 3241965"/>
                <a:gd name="connsiteX5" fmla="*/ 1325750 w 1765360"/>
                <a:gd name="connsiteY5" fmla="*/ 37283 h 3241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5360" h="3241965">
                  <a:moveTo>
                    <a:pt x="1290822" y="0"/>
                  </a:moveTo>
                  <a:lnTo>
                    <a:pt x="0" y="2606621"/>
                  </a:lnTo>
                  <a:lnTo>
                    <a:pt x="63216" y="2728833"/>
                  </a:lnTo>
                  <a:cubicBezTo>
                    <a:pt x="243654" y="3045872"/>
                    <a:pt x="492927" y="3241965"/>
                    <a:pt x="768267" y="3241965"/>
                  </a:cubicBezTo>
                  <a:cubicBezTo>
                    <a:pt x="1318946" y="3241965"/>
                    <a:pt x="1765360" y="2457593"/>
                    <a:pt x="1765360" y="1490022"/>
                  </a:cubicBezTo>
                  <a:cubicBezTo>
                    <a:pt x="1765359" y="885290"/>
                    <a:pt x="1590980" y="352121"/>
                    <a:pt x="1325750" y="37283"/>
                  </a:cubicBezTo>
                  <a:close/>
                </a:path>
              </a:pathLst>
            </a:custGeom>
            <a:grp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5111012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Header 3">
    <p:bg>
      <p:bgPr>
        <a:solidFill>
          <a:schemeClr val="accent2">
            <a:lumMod val="60000"/>
            <a:lumOff val="4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58D9E43-C893-13A3-BC1E-4F2FC3ABA863}"/>
              </a:ext>
            </a:extLst>
          </p:cNvPr>
          <p:cNvGrpSpPr/>
          <p:nvPr userDrawn="1"/>
        </p:nvGrpSpPr>
        <p:grpSpPr>
          <a:xfrm>
            <a:off x="152400" y="-88436"/>
            <a:ext cx="11887200" cy="7037751"/>
            <a:chOff x="152400" y="-88436"/>
            <a:chExt cx="11887200" cy="7037751"/>
          </a:xfrm>
          <a:solidFill>
            <a:schemeClr val="accent2">
              <a:lumMod val="40000"/>
              <a:lumOff val="60000"/>
            </a:schemeClr>
          </a:solidFill>
        </p:grpSpPr>
        <p:sp>
          <p:nvSpPr>
            <p:cNvPr id="7" name="Freeform 6">
              <a:extLst>
                <a:ext uri="{FF2B5EF4-FFF2-40B4-BE49-F238E27FC236}">
                  <a16:creationId xmlns:a16="http://schemas.microsoft.com/office/drawing/2014/main" id="{25581FE7-8801-4CE4-8D5C-D970782A5284}"/>
                </a:ext>
              </a:extLst>
            </p:cNvPr>
            <p:cNvSpPr/>
            <p:nvPr/>
          </p:nvSpPr>
          <p:spPr>
            <a:xfrm flipH="1">
              <a:off x="152400" y="1232438"/>
              <a:ext cx="840493" cy="4377271"/>
            </a:xfrm>
            <a:custGeom>
              <a:avLst/>
              <a:gdLst>
                <a:gd name="connsiteX0" fmla="*/ 840493 w 840493"/>
                <a:gd name="connsiteY0" fmla="*/ 0 h 4377271"/>
                <a:gd name="connsiteX1" fmla="*/ 661895 w 840493"/>
                <a:gd name="connsiteY1" fmla="*/ 215111 h 4377271"/>
                <a:gd name="connsiteX2" fmla="*/ 0 w 840493"/>
                <a:gd name="connsiteY2" fmla="*/ 2188635 h 4377271"/>
                <a:gd name="connsiteX3" fmla="*/ 661895 w 840493"/>
                <a:gd name="connsiteY3" fmla="*/ 4162161 h 4377271"/>
                <a:gd name="connsiteX4" fmla="*/ 840493 w 840493"/>
                <a:gd name="connsiteY4" fmla="*/ 4377271 h 4377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493" h="4377271">
                  <a:moveTo>
                    <a:pt x="840493" y="0"/>
                  </a:moveTo>
                  <a:lnTo>
                    <a:pt x="661895" y="215111"/>
                  </a:lnTo>
                  <a:cubicBezTo>
                    <a:pt x="246457" y="763738"/>
                    <a:pt x="0" y="1447405"/>
                    <a:pt x="0" y="2188635"/>
                  </a:cubicBezTo>
                  <a:cubicBezTo>
                    <a:pt x="0" y="2929865"/>
                    <a:pt x="246457" y="3613533"/>
                    <a:pt x="661895" y="4162161"/>
                  </a:cubicBezTo>
                  <a:lnTo>
                    <a:pt x="840493" y="4377271"/>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Oval 7">
              <a:extLst>
                <a:ext uri="{FF2B5EF4-FFF2-40B4-BE49-F238E27FC236}">
                  <a16:creationId xmlns:a16="http://schemas.microsoft.com/office/drawing/2014/main" id="{91F9810F-42BE-E811-B91C-7CAAE70C7FA9}"/>
                </a:ext>
              </a:extLst>
            </p:cNvPr>
            <p:cNvSpPr/>
            <p:nvPr/>
          </p:nvSpPr>
          <p:spPr>
            <a:xfrm>
              <a:off x="5495186" y="148865"/>
              <a:ext cx="6544414" cy="65444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8D0CE59-5E91-1783-39F8-B47864052342}"/>
                </a:ext>
              </a:extLst>
            </p:cNvPr>
            <p:cNvSpPr/>
            <p:nvPr/>
          </p:nvSpPr>
          <p:spPr>
            <a:xfrm rot="20019298">
              <a:off x="1241322"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3400" y="533400"/>
            <a:ext cx="7991856" cy="5791200"/>
          </a:xfrm>
        </p:spPr>
        <p:txBody>
          <a:bodyPr vert="horz" lIns="91440" tIns="45720" rIns="91440" bIns="45720" rtlCol="0" anchor="ctr">
            <a:normAutofit/>
          </a:bodyPr>
          <a:lstStyle>
            <a:lvl1pPr>
              <a:defRPr lang="en-US" sz="6000" dirty="0">
                <a:solidFill>
                  <a:schemeClr val="bg1"/>
                </a:solidFill>
              </a:defRPr>
            </a:lvl1pPr>
          </a:lstStyle>
          <a:p>
            <a:pPr lvl="0"/>
            <a:r>
              <a:rPr lang="en-US"/>
              <a:t>Section Header</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33401" y="6324600"/>
            <a:ext cx="2884652" cy="381000"/>
          </a:xfrm>
        </p:spPr>
        <p:txBody>
          <a:bodyPr/>
          <a:lstStyle>
            <a:lvl1pPr>
              <a:defRPr>
                <a:solidFill>
                  <a:schemeClr val="bg1"/>
                </a:solidFill>
              </a:defRPr>
            </a:lvl1pPr>
          </a:lstStyle>
          <a:p>
            <a:r>
              <a:rPr lang="en-US"/>
              <a:t>Sample Footer Text</a:t>
            </a:r>
            <a:endParaRPr lang="en-US">
              <a:solidFill>
                <a:schemeClr val="bg1"/>
              </a:solidFill>
            </a:endParaRP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893929" y="6324600"/>
            <a:ext cx="2202644" cy="381000"/>
          </a:xfrm>
        </p:spPr>
        <p:txBody>
          <a:bodyPr/>
          <a:lstStyle>
            <a:lvl1pPr>
              <a:defRPr>
                <a:solidFill>
                  <a:schemeClr val="bg1"/>
                </a:solidFill>
              </a:defRPr>
            </a:lvl1pPr>
          </a:lstStyle>
          <a:p>
            <a:fld id="{76FC08D9-20DE-421C-BE4E-310427BB699B}" type="datetime1">
              <a:rPr lang="en-US" smtClean="0"/>
              <a:pPr/>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24600"/>
            <a:ext cx="511503" cy="381000"/>
          </a:xfrm>
        </p:spPr>
        <p:txBody>
          <a:bodyPr/>
          <a:lstStyle>
            <a:lvl1pPr>
              <a:defRPr>
                <a:solidFill>
                  <a:schemeClr val="bg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44950774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
    <p:bg>
      <p:bgPr>
        <a:solidFill>
          <a:schemeClr val="accent2">
            <a:lumMod val="40000"/>
            <a:lumOff val="6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9A9A97A7-E55F-0BAE-A131-F5B08A92CB91}"/>
              </a:ext>
            </a:extLst>
          </p:cNvPr>
          <p:cNvGrpSpPr/>
          <p:nvPr userDrawn="1"/>
        </p:nvGrpSpPr>
        <p:grpSpPr>
          <a:xfrm>
            <a:off x="152400" y="-88436"/>
            <a:ext cx="11887200" cy="7037751"/>
            <a:chOff x="152400" y="-88436"/>
            <a:chExt cx="11887200" cy="7037751"/>
          </a:xfrm>
        </p:grpSpPr>
        <p:sp>
          <p:nvSpPr>
            <p:cNvPr id="11" name="Freeform 10">
              <a:extLst>
                <a:ext uri="{FF2B5EF4-FFF2-40B4-BE49-F238E27FC236}">
                  <a16:creationId xmlns:a16="http://schemas.microsoft.com/office/drawing/2014/main" id="{6B783C9A-B253-FF6F-D553-A5F4F5FD8DAC}"/>
                </a:ext>
              </a:extLst>
            </p:cNvPr>
            <p:cNvSpPr/>
            <p:nvPr userDrawn="1"/>
          </p:nvSpPr>
          <p:spPr>
            <a:xfrm>
              <a:off x="7922507" y="148866"/>
              <a:ext cx="4117093" cy="6544413"/>
            </a:xfrm>
            <a:custGeom>
              <a:avLst/>
              <a:gdLst>
                <a:gd name="connsiteX0" fmla="*/ 3231795 w 4117093"/>
                <a:gd name="connsiteY0" fmla="*/ 0 h 6544413"/>
                <a:gd name="connsiteX1" fmla="*/ 3272207 w 4117093"/>
                <a:gd name="connsiteY1" fmla="*/ 0 h 6544413"/>
                <a:gd name="connsiteX2" fmla="*/ 4117093 w 4117093"/>
                <a:gd name="connsiteY2" fmla="*/ 0 h 6544413"/>
                <a:gd name="connsiteX3" fmla="*/ 4117093 w 4117093"/>
                <a:gd name="connsiteY3" fmla="*/ 6544413 h 6544413"/>
                <a:gd name="connsiteX4" fmla="*/ 3272207 w 4117093"/>
                <a:gd name="connsiteY4" fmla="*/ 6544413 h 6544413"/>
                <a:gd name="connsiteX5" fmla="*/ 3231795 w 4117093"/>
                <a:gd name="connsiteY5" fmla="*/ 6544413 h 6544413"/>
                <a:gd name="connsiteX6" fmla="*/ 3231795 w 4117093"/>
                <a:gd name="connsiteY6" fmla="*/ 6542374 h 6544413"/>
                <a:gd name="connsiteX7" fmla="*/ 2937642 w 4117093"/>
                <a:gd name="connsiteY7" fmla="*/ 6527520 h 6544413"/>
                <a:gd name="connsiteX8" fmla="*/ 0 w 4117093"/>
                <a:gd name="connsiteY8" fmla="*/ 3272207 h 6544413"/>
                <a:gd name="connsiteX9" fmla="*/ 2937642 w 4117093"/>
                <a:gd name="connsiteY9" fmla="*/ 16895 h 6544413"/>
                <a:gd name="connsiteX10" fmla="*/ 3231795 w 4117093"/>
                <a:gd name="connsiteY10" fmla="*/ 2042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17093" h="6544413">
                  <a:moveTo>
                    <a:pt x="3231795" y="0"/>
                  </a:moveTo>
                  <a:lnTo>
                    <a:pt x="3272207" y="0"/>
                  </a:lnTo>
                  <a:lnTo>
                    <a:pt x="4117093" y="0"/>
                  </a:lnTo>
                  <a:lnTo>
                    <a:pt x="4117093" y="6544413"/>
                  </a:lnTo>
                  <a:lnTo>
                    <a:pt x="3272207" y="6544413"/>
                  </a:lnTo>
                  <a:lnTo>
                    <a:pt x="3231795" y="6544413"/>
                  </a:lnTo>
                  <a:lnTo>
                    <a:pt x="3231795" y="6542374"/>
                  </a:lnTo>
                  <a:lnTo>
                    <a:pt x="2937642" y="6527520"/>
                  </a:lnTo>
                  <a:cubicBezTo>
                    <a:pt x="1287611" y="6359951"/>
                    <a:pt x="0" y="4966448"/>
                    <a:pt x="0" y="3272207"/>
                  </a:cubicBezTo>
                  <a:cubicBezTo>
                    <a:pt x="0" y="1577968"/>
                    <a:pt x="1287611" y="184465"/>
                    <a:pt x="2937642" y="16895"/>
                  </a:cubicBezTo>
                  <a:lnTo>
                    <a:pt x="3231795" y="2042"/>
                  </a:lnTo>
                  <a:close/>
                </a:path>
              </a:pathLst>
            </a:cu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1">
              <a:extLst>
                <a:ext uri="{FF2B5EF4-FFF2-40B4-BE49-F238E27FC236}">
                  <a16:creationId xmlns:a16="http://schemas.microsoft.com/office/drawing/2014/main" id="{93A63ED0-841C-F782-6653-979D22DF6C95}"/>
                </a:ext>
              </a:extLst>
            </p:cNvPr>
            <p:cNvSpPr/>
            <p:nvPr userDrawn="1"/>
          </p:nvSpPr>
          <p:spPr>
            <a:xfrm flipH="1">
              <a:off x="152400" y="148976"/>
              <a:ext cx="3267814" cy="6544192"/>
            </a:xfrm>
            <a:custGeom>
              <a:avLst/>
              <a:gdLst>
                <a:gd name="connsiteX0" fmla="*/ 3267814 w 3267814"/>
                <a:gd name="connsiteY0" fmla="*/ 0 h 6544192"/>
                <a:gd name="connsiteX1" fmla="*/ 3103820 w 3267814"/>
                <a:gd name="connsiteY1" fmla="*/ 4147 h 6544192"/>
                <a:gd name="connsiteX2" fmla="*/ 0 w 3267814"/>
                <a:gd name="connsiteY2" fmla="*/ 3272096 h 6544192"/>
                <a:gd name="connsiteX3" fmla="*/ 3103820 w 3267814"/>
                <a:gd name="connsiteY3" fmla="*/ 6540046 h 6544192"/>
                <a:gd name="connsiteX4" fmla="*/ 3267814 w 3267814"/>
                <a:gd name="connsiteY4" fmla="*/ 6544192 h 654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7814" h="6544192">
                  <a:moveTo>
                    <a:pt x="3267814" y="0"/>
                  </a:moveTo>
                  <a:lnTo>
                    <a:pt x="3103820" y="4147"/>
                  </a:lnTo>
                  <a:cubicBezTo>
                    <a:pt x="1374884" y="91787"/>
                    <a:pt x="0" y="1521381"/>
                    <a:pt x="0" y="3272096"/>
                  </a:cubicBezTo>
                  <a:cubicBezTo>
                    <a:pt x="0" y="5022812"/>
                    <a:pt x="1374884" y="6452406"/>
                    <a:pt x="3103820" y="6540046"/>
                  </a:cubicBezTo>
                  <a:lnTo>
                    <a:pt x="3267814" y="6544192"/>
                  </a:lnTo>
                  <a:close/>
                </a:path>
              </a:pathLst>
            </a:cu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743BBC8E-F678-5E09-880C-F49241B17E3F}"/>
                </a:ext>
              </a:extLst>
            </p:cNvPr>
            <p:cNvSpPr/>
            <p:nvPr userDrawn="1"/>
          </p:nvSpPr>
          <p:spPr>
            <a:xfrm rot="1580702" flipH="1">
              <a:off x="3668643" y="-88436"/>
              <a:ext cx="4005435" cy="7037751"/>
            </a:xfrm>
            <a:prstGeom prst="ellipse">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533401" y="533399"/>
            <a:ext cx="8555271" cy="1894055"/>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24934" y="2667001"/>
            <a:ext cx="8555271" cy="3648176"/>
          </a:xfrm>
        </p:spPr>
        <p:txBody>
          <a:bodyPr anchor="b">
            <a:normAutofit/>
          </a:bodyPr>
          <a:lstStyle>
            <a:lvl1pPr marL="457200" indent="-457200">
              <a:spcBef>
                <a:spcPts val="0"/>
              </a:spcBef>
              <a:buFont typeface="+mj-lt"/>
              <a:buAutoNum type="arabicPeriod"/>
              <a:defRPr sz="1800"/>
            </a:lvl1pPr>
            <a:lvl2pPr marL="685800" indent="-457200">
              <a:spcBef>
                <a:spcPts val="0"/>
              </a:spcBef>
              <a:buFont typeface="+mj-lt"/>
              <a:buAutoNum type="arabicPeriod"/>
              <a:defRPr sz="1800"/>
            </a:lvl2pPr>
            <a:lvl3pPr marL="800100" indent="-342900">
              <a:spcBef>
                <a:spcPts val="0"/>
              </a:spcBef>
              <a:buFont typeface="+mj-lt"/>
              <a:buAutoNum type="arabicPeriod"/>
              <a:defRPr sz="1800"/>
            </a:lvl3pPr>
            <a:lvl4pPr marL="1028700" indent="-342900">
              <a:spcBef>
                <a:spcPts val="0"/>
              </a:spcBef>
              <a:buFont typeface="+mj-lt"/>
              <a:buAutoNum type="arabicPeriod"/>
              <a:defRPr sz="1800"/>
            </a:lvl4pPr>
            <a:lvl5pPr marL="1257300" indent="-342900">
              <a:spcBef>
                <a:spcPts val="0"/>
              </a:spcBef>
              <a:buFont typeface="+mj-lt"/>
              <a:buAutoNum type="arabicPeriod"/>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4F1AC263-88EE-42CC-B640-B12BA856CF71}" type="datetime1">
              <a:rPr lang="en-US" smtClean="0"/>
              <a:t>2/10/2026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5536447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genda 2">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533401" y="533399"/>
            <a:ext cx="8555271" cy="1894055"/>
          </a:xfrm>
        </p:spPr>
        <p:txBody>
          <a:bodyPr anchor="b">
            <a:normAutofit/>
          </a:bodyPr>
          <a:lstStyle>
            <a:lvl1pPr>
              <a:defRPr sz="4400"/>
            </a:lvl1pPr>
          </a:lstStyle>
          <a:p>
            <a:r>
              <a:rPr lang="en-US"/>
              <a:t>Click to edit Master title style</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533401" y="168274"/>
            <a:ext cx="2884652" cy="365125"/>
          </a:xfrm>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8893929" y="168274"/>
            <a:ext cx="2202644" cy="365125"/>
          </a:xfrm>
        </p:spPr>
        <p:txBody>
          <a:bodyPr/>
          <a:lstStyle/>
          <a:p>
            <a:fld id="{4F1AC263-88EE-42CC-B640-B12BA856CF71}" type="datetime1">
              <a:rPr lang="en-US" smtClean="0"/>
              <a:t>2/10/2026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11147096" y="168274"/>
            <a:ext cx="511504" cy="365125"/>
          </a:xfrm>
        </p:spPr>
        <p:txBody>
          <a:bodyPr/>
          <a:lstStyle/>
          <a:p>
            <a:fld id="{AEAA3239-9EA4-4A65-A281-97F994456D9F}" type="slidenum">
              <a:rPr lang="en-US" smtClean="0"/>
              <a:t>‹#›</a:t>
            </a:fld>
            <a:endParaRPr lang="en-US"/>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24934" y="2667001"/>
            <a:ext cx="8555271" cy="3648176"/>
          </a:xfrm>
        </p:spPr>
        <p:txBody>
          <a:bodyPr anchor="b">
            <a:normAutofit/>
          </a:bodyPr>
          <a:lstStyle>
            <a:lvl1pPr marL="457200" indent="-457200">
              <a:spcBef>
                <a:spcPts val="0"/>
              </a:spcBef>
              <a:buFont typeface="+mj-lt"/>
              <a:buAutoNum type="arabicPeriod"/>
              <a:defRPr sz="1800"/>
            </a:lvl1pPr>
            <a:lvl2pPr marL="685800" indent="-457200">
              <a:spcBef>
                <a:spcPts val="0"/>
              </a:spcBef>
              <a:buFont typeface="+mj-lt"/>
              <a:buAutoNum type="arabicPeriod"/>
              <a:defRPr sz="1800"/>
            </a:lvl2pPr>
            <a:lvl3pPr marL="800100" indent="-342900">
              <a:spcBef>
                <a:spcPts val="0"/>
              </a:spcBef>
              <a:buFont typeface="+mj-lt"/>
              <a:buAutoNum type="arabicPeriod"/>
              <a:defRPr sz="1800"/>
            </a:lvl3pPr>
            <a:lvl4pPr marL="1028700" indent="-342900">
              <a:spcBef>
                <a:spcPts val="0"/>
              </a:spcBef>
              <a:buFont typeface="+mj-lt"/>
              <a:buAutoNum type="arabicPeriod"/>
              <a:defRPr sz="1800"/>
            </a:lvl4pPr>
            <a:lvl5pPr marL="1257300" indent="-342900">
              <a:spcBef>
                <a:spcPts val="0"/>
              </a:spcBef>
              <a:buFont typeface="+mj-lt"/>
              <a:buAutoNum type="arabicPeriod"/>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 name="Group 5">
            <a:extLst>
              <a:ext uri="{FF2B5EF4-FFF2-40B4-BE49-F238E27FC236}">
                <a16:creationId xmlns:a16="http://schemas.microsoft.com/office/drawing/2014/main" id="{F69FBBFF-942B-79B0-35F0-FC81FA669E6F}"/>
              </a:ext>
            </a:extLst>
          </p:cNvPr>
          <p:cNvGrpSpPr/>
          <p:nvPr userDrawn="1"/>
        </p:nvGrpSpPr>
        <p:grpSpPr>
          <a:xfrm flipH="1">
            <a:off x="10916580" y="6324600"/>
            <a:ext cx="1123020" cy="452960"/>
            <a:chOff x="2207201" y="-990600"/>
            <a:chExt cx="1500864" cy="605360"/>
          </a:xfrm>
          <a:solidFill>
            <a:schemeClr val="accent2"/>
          </a:solidFill>
        </p:grpSpPr>
        <p:sp>
          <p:nvSpPr>
            <p:cNvPr id="8" name="Freeform 7">
              <a:extLst>
                <a:ext uri="{FF2B5EF4-FFF2-40B4-BE49-F238E27FC236}">
                  <a16:creationId xmlns:a16="http://schemas.microsoft.com/office/drawing/2014/main" id="{D6F0A3B8-40E2-6B84-C294-7F594A3E4C36}"/>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6ADC354A-3DD4-41C3-231A-1D86286A2168}"/>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682B4E6-6D45-6439-DA92-7BFFF3E02836}"/>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811885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genda with Picture">
    <p:bg>
      <p:bgPr>
        <a:solidFill>
          <a:schemeClr val="accent4"/>
        </a:solid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517B4121-BA4A-EFA6-8E03-EB8EC9D6853D}"/>
              </a:ext>
            </a:extLst>
          </p:cNvPr>
          <p:cNvSpPr/>
          <p:nvPr userDrawn="1"/>
        </p:nvSpPr>
        <p:spPr>
          <a:xfrm>
            <a:off x="5026907" y="148866"/>
            <a:ext cx="7012693" cy="6544413"/>
          </a:xfrm>
          <a:custGeom>
            <a:avLst/>
            <a:gdLst>
              <a:gd name="connsiteX0" fmla="*/ 3231795 w 7012693"/>
              <a:gd name="connsiteY0" fmla="*/ 0 h 6544413"/>
              <a:gd name="connsiteX1" fmla="*/ 3272207 w 7012693"/>
              <a:gd name="connsiteY1" fmla="*/ 0 h 6544413"/>
              <a:gd name="connsiteX2" fmla="*/ 7012693 w 7012693"/>
              <a:gd name="connsiteY2" fmla="*/ 0 h 6544413"/>
              <a:gd name="connsiteX3" fmla="*/ 7012693 w 7012693"/>
              <a:gd name="connsiteY3" fmla="*/ 6544413 h 6544413"/>
              <a:gd name="connsiteX4" fmla="*/ 3272207 w 7012693"/>
              <a:gd name="connsiteY4" fmla="*/ 6544413 h 6544413"/>
              <a:gd name="connsiteX5" fmla="*/ 3231795 w 7012693"/>
              <a:gd name="connsiteY5" fmla="*/ 6544413 h 6544413"/>
              <a:gd name="connsiteX6" fmla="*/ 3231795 w 7012693"/>
              <a:gd name="connsiteY6" fmla="*/ 6542374 h 6544413"/>
              <a:gd name="connsiteX7" fmla="*/ 2937642 w 7012693"/>
              <a:gd name="connsiteY7" fmla="*/ 6527520 h 6544413"/>
              <a:gd name="connsiteX8" fmla="*/ 0 w 7012693"/>
              <a:gd name="connsiteY8" fmla="*/ 3272207 h 6544413"/>
              <a:gd name="connsiteX9" fmla="*/ 2937642 w 7012693"/>
              <a:gd name="connsiteY9" fmla="*/ 16895 h 6544413"/>
              <a:gd name="connsiteX10" fmla="*/ 3231795 w 7012693"/>
              <a:gd name="connsiteY10" fmla="*/ 2042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12693" h="6544413">
                <a:moveTo>
                  <a:pt x="3231795" y="0"/>
                </a:moveTo>
                <a:lnTo>
                  <a:pt x="3272207" y="0"/>
                </a:lnTo>
                <a:lnTo>
                  <a:pt x="7012693" y="0"/>
                </a:lnTo>
                <a:lnTo>
                  <a:pt x="7012693" y="6544413"/>
                </a:lnTo>
                <a:lnTo>
                  <a:pt x="3272207" y="6544413"/>
                </a:lnTo>
                <a:lnTo>
                  <a:pt x="3231795" y="6544413"/>
                </a:lnTo>
                <a:lnTo>
                  <a:pt x="3231795" y="6542374"/>
                </a:lnTo>
                <a:lnTo>
                  <a:pt x="2937642" y="6527520"/>
                </a:lnTo>
                <a:cubicBezTo>
                  <a:pt x="1287612" y="6359951"/>
                  <a:pt x="0" y="4966448"/>
                  <a:pt x="0" y="3272207"/>
                </a:cubicBezTo>
                <a:cubicBezTo>
                  <a:pt x="0" y="1577968"/>
                  <a:pt x="1287612" y="184465"/>
                  <a:pt x="2937642" y="16895"/>
                </a:cubicBezTo>
                <a:lnTo>
                  <a:pt x="3231795" y="2042"/>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12">
            <a:extLst>
              <a:ext uri="{FF2B5EF4-FFF2-40B4-BE49-F238E27FC236}">
                <a16:creationId xmlns:a16="http://schemas.microsoft.com/office/drawing/2014/main" id="{C1D7524E-581B-3BE6-88A7-1F6403D75A6D}"/>
              </a:ext>
            </a:extLst>
          </p:cNvPr>
          <p:cNvSpPr/>
          <p:nvPr userDrawn="1"/>
        </p:nvSpPr>
        <p:spPr>
          <a:xfrm flipH="1">
            <a:off x="152400" y="1908515"/>
            <a:ext cx="372214" cy="3025114"/>
          </a:xfrm>
          <a:custGeom>
            <a:avLst/>
            <a:gdLst>
              <a:gd name="connsiteX0" fmla="*/ 372214 w 372214"/>
              <a:gd name="connsiteY0" fmla="*/ 0 h 3025114"/>
              <a:gd name="connsiteX1" fmla="*/ 257146 w 372214"/>
              <a:gd name="connsiteY1" fmla="*/ 238867 h 3025114"/>
              <a:gd name="connsiteX2" fmla="*/ 0 w 372214"/>
              <a:gd name="connsiteY2" fmla="*/ 1512557 h 3025114"/>
              <a:gd name="connsiteX3" fmla="*/ 257146 w 372214"/>
              <a:gd name="connsiteY3" fmla="*/ 2786248 h 3025114"/>
              <a:gd name="connsiteX4" fmla="*/ 372214 w 372214"/>
              <a:gd name="connsiteY4" fmla="*/ 3025114 h 3025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2214" h="3025114">
                <a:moveTo>
                  <a:pt x="372214" y="0"/>
                </a:moveTo>
                <a:lnTo>
                  <a:pt x="257146" y="238867"/>
                </a:lnTo>
                <a:cubicBezTo>
                  <a:pt x="91564" y="630348"/>
                  <a:pt x="0" y="1060760"/>
                  <a:pt x="0" y="1512557"/>
                </a:cubicBezTo>
                <a:cubicBezTo>
                  <a:pt x="0" y="1964355"/>
                  <a:pt x="91564" y="2394767"/>
                  <a:pt x="257146" y="2786248"/>
                </a:cubicBezTo>
                <a:lnTo>
                  <a:pt x="372214" y="3025114"/>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400800" y="533401"/>
            <a:ext cx="5257799" cy="1905000"/>
          </a:xfrm>
        </p:spPr>
        <p:txBody>
          <a:bodyPr anchor="b">
            <a:normAutofit/>
          </a:bodyPr>
          <a:lstStyle>
            <a:lvl1pPr>
              <a:defRPr sz="4400"/>
            </a:lvl1pPr>
          </a:lstStyle>
          <a:p>
            <a:r>
              <a:rPr lang="en-US"/>
              <a:t>Click to edit Master title style</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6400799" y="6343955"/>
            <a:ext cx="3428999" cy="365125"/>
          </a:xfrm>
        </p:spPr>
        <p:txBody>
          <a:body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9829799" y="6343955"/>
            <a:ext cx="1266773" cy="365125"/>
          </a:xfrm>
        </p:spPr>
        <p:txBody>
          <a:bodyPr/>
          <a:lstStyle/>
          <a:p>
            <a:fld id="{4F1AC263-88EE-42CC-B640-B12BA856CF71}" type="datetime1">
              <a:rPr lang="en-US" smtClean="0"/>
              <a:t>2/10/2026</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AEAA3239-9EA4-4A65-A281-97F994456D9F}" type="slidenum">
              <a:rPr lang="en-US" smtClean="0"/>
              <a:t>‹#›</a:t>
            </a:fld>
            <a:endParaRPr lang="en-US"/>
          </a:p>
        </p:txBody>
      </p:sp>
      <p:sp>
        <p:nvSpPr>
          <p:cNvPr id="10" name="Picture Placeholder 15">
            <a:extLst>
              <a:ext uri="{FF2B5EF4-FFF2-40B4-BE49-F238E27FC236}">
                <a16:creationId xmlns:a16="http://schemas.microsoft.com/office/drawing/2014/main" id="{D8208813-A8DA-EF20-9D88-922C5718FB25}"/>
              </a:ext>
            </a:extLst>
          </p:cNvPr>
          <p:cNvSpPr>
            <a:spLocks noGrp="1"/>
          </p:cNvSpPr>
          <p:nvPr>
            <p:ph type="pic" sz="quarter" idx="14"/>
          </p:nvPr>
        </p:nvSpPr>
        <p:spPr>
          <a:xfrm>
            <a:off x="396742" y="153353"/>
            <a:ext cx="4758037" cy="6554174"/>
          </a:xfrm>
          <a:custGeom>
            <a:avLst/>
            <a:gdLst>
              <a:gd name="connsiteX0" fmla="*/ 3336712 w 4758037"/>
              <a:gd name="connsiteY0" fmla="*/ 1170 h 6554174"/>
              <a:gd name="connsiteX1" fmla="*/ 3940611 w 4758037"/>
              <a:gd name="connsiteY1" fmla="*/ 123689 h 6554174"/>
              <a:gd name="connsiteX2" fmla="*/ 4173731 w 4758037"/>
              <a:gd name="connsiteY2" fmla="*/ 4165845 h 6554174"/>
              <a:gd name="connsiteX3" fmla="*/ 817427 w 4758037"/>
              <a:gd name="connsiteY3" fmla="*/ 6430485 h 6554174"/>
              <a:gd name="connsiteX4" fmla="*/ 584307 w 4758037"/>
              <a:gd name="connsiteY4" fmla="*/ 2388329 h 6554174"/>
              <a:gd name="connsiteX5" fmla="*/ 3336712 w 4758037"/>
              <a:gd name="connsiteY5" fmla="*/ 1170 h 655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037" h="6554174">
                <a:moveTo>
                  <a:pt x="3336712" y="1170"/>
                </a:moveTo>
                <a:cubicBezTo>
                  <a:pt x="3550932" y="-7477"/>
                  <a:pt x="3754762" y="31655"/>
                  <a:pt x="3940611" y="123689"/>
                </a:cubicBezTo>
                <a:cubicBezTo>
                  <a:pt x="4931803" y="614536"/>
                  <a:pt x="5036174" y="2424270"/>
                  <a:pt x="4173731" y="4165845"/>
                </a:cubicBezTo>
                <a:cubicBezTo>
                  <a:pt x="3311287" y="5907419"/>
                  <a:pt x="1808620" y="6921333"/>
                  <a:pt x="817427" y="6430485"/>
                </a:cubicBezTo>
                <a:cubicBezTo>
                  <a:pt x="-173765" y="5939638"/>
                  <a:pt x="-278136" y="4129904"/>
                  <a:pt x="584307" y="2388329"/>
                </a:cubicBezTo>
                <a:cubicBezTo>
                  <a:pt x="1285043" y="973300"/>
                  <a:pt x="2408426" y="38641"/>
                  <a:pt x="3336712" y="1170"/>
                </a:cubicBezTo>
                <a:close/>
              </a:path>
            </a:pathLst>
          </a:custGeom>
          <a:blipFill dpi="0" rotWithShape="1">
            <a:blip r:embed="rId2">
              <a:alphaModFix amt="60000"/>
            </a:blip>
            <a:srcRect/>
            <a:stretch>
              <a:fillRect/>
            </a:stretch>
          </a:blipFill>
        </p:spPr>
        <p:txBody>
          <a:bodyPr wrap="square">
            <a:noAutofit/>
          </a:bodyPr>
          <a:lstStyle/>
          <a:p>
            <a:endParaRPr lang="en-US"/>
          </a:p>
        </p:txBody>
      </p:sp>
      <p:sp>
        <p:nvSpPr>
          <p:cNvPr id="11" name="Content Placeholder 6">
            <a:extLst>
              <a:ext uri="{FF2B5EF4-FFF2-40B4-BE49-F238E27FC236}">
                <a16:creationId xmlns:a16="http://schemas.microsoft.com/office/drawing/2014/main" id="{63D284DF-0198-A2F3-34F4-E06BE4881128}"/>
              </a:ext>
            </a:extLst>
          </p:cNvPr>
          <p:cNvSpPr>
            <a:spLocks noGrp="1"/>
          </p:cNvSpPr>
          <p:nvPr>
            <p:ph sz="quarter" idx="15"/>
          </p:nvPr>
        </p:nvSpPr>
        <p:spPr>
          <a:xfrm>
            <a:off x="6400801" y="2726267"/>
            <a:ext cx="5257799" cy="3436789"/>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47570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2">
    <p:bg>
      <p:bgPr>
        <a:solidFill>
          <a:schemeClr val="accent4">
            <a:alpha val="10000"/>
          </a:schemeClr>
        </a:solidFill>
        <a:effectLst/>
      </p:bgPr>
    </p:bg>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D1618BB7-0E34-97A6-1EB4-BE34C533F82D}"/>
              </a:ext>
            </a:extLst>
          </p:cNvPr>
          <p:cNvSpPr>
            <a:spLocks noGrp="1"/>
          </p:cNvSpPr>
          <p:nvPr>
            <p:ph type="title"/>
          </p:nvPr>
        </p:nvSpPr>
        <p:spPr>
          <a:xfrm>
            <a:off x="533400" y="2886465"/>
            <a:ext cx="4659735" cy="1645198"/>
          </a:xfrm>
        </p:spPr>
        <p:txBody>
          <a:bodyPr anchor="b"/>
          <a:lstStyle/>
          <a:p>
            <a:r>
              <a:rPr lang="en-US"/>
              <a:t>Click to edit Master title style</a:t>
            </a:r>
          </a:p>
        </p:txBody>
      </p:sp>
      <p:sp>
        <p:nvSpPr>
          <p:cNvPr id="14" name="Content Placeholder 7">
            <a:extLst>
              <a:ext uri="{FF2B5EF4-FFF2-40B4-BE49-F238E27FC236}">
                <a16:creationId xmlns:a16="http://schemas.microsoft.com/office/drawing/2014/main" id="{8146C8E0-C7B1-6C97-E3D5-040F26B8ECB6}"/>
              </a:ext>
            </a:extLst>
          </p:cNvPr>
          <p:cNvSpPr>
            <a:spLocks noGrp="1"/>
          </p:cNvSpPr>
          <p:nvPr>
            <p:ph sz="quarter" idx="14"/>
          </p:nvPr>
        </p:nvSpPr>
        <p:spPr>
          <a:xfrm>
            <a:off x="533399" y="4662650"/>
            <a:ext cx="4659735" cy="1681305"/>
          </a:xfrm>
        </p:spPr>
        <p:txBody>
          <a:bodyPr/>
          <a:lstStyle>
            <a:lvl1pPr>
              <a:buNone/>
              <a:defRPr>
                <a:latin typeface="+mn-lt"/>
              </a:defRPr>
            </a:lvl1pPr>
            <a:lvl2pPr>
              <a:buNone/>
              <a:defRPr>
                <a:latin typeface="+mn-lt"/>
              </a:defRPr>
            </a:lvl2pPr>
            <a:lvl3pPr>
              <a:buNone/>
              <a:defRPr>
                <a:latin typeface="+mn-lt"/>
              </a:defRPr>
            </a:lvl3pPr>
            <a:lvl4pPr>
              <a:buNone/>
              <a:defRPr>
                <a:latin typeface="+mn-lt"/>
              </a:defRPr>
            </a:lvl4pPr>
            <a:lvl5pPr>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467FC12-63BB-4A63-9424-BFBF8E1D71D9}"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grpSp>
        <p:nvGrpSpPr>
          <p:cNvPr id="3" name="Group 2">
            <a:extLst>
              <a:ext uri="{FF2B5EF4-FFF2-40B4-BE49-F238E27FC236}">
                <a16:creationId xmlns:a16="http://schemas.microsoft.com/office/drawing/2014/main" id="{B504091C-4F29-1ED6-85D1-239E57863706}"/>
              </a:ext>
            </a:extLst>
          </p:cNvPr>
          <p:cNvGrpSpPr/>
          <p:nvPr userDrawn="1"/>
        </p:nvGrpSpPr>
        <p:grpSpPr>
          <a:xfrm>
            <a:off x="6096000" y="41886"/>
            <a:ext cx="5943600" cy="3539514"/>
            <a:chOff x="6096000" y="41886"/>
            <a:chExt cx="5943600" cy="3539514"/>
          </a:xfrm>
          <a:solidFill>
            <a:schemeClr val="accent4">
              <a:lumMod val="20000"/>
              <a:lumOff val="80000"/>
            </a:schemeClr>
          </a:solidFill>
        </p:grpSpPr>
        <p:sp>
          <p:nvSpPr>
            <p:cNvPr id="7" name="Freeform 6">
              <a:extLst>
                <a:ext uri="{FF2B5EF4-FFF2-40B4-BE49-F238E27FC236}">
                  <a16:creationId xmlns:a16="http://schemas.microsoft.com/office/drawing/2014/main" id="{A7779D61-C627-076D-9A78-D179D1749148}"/>
                </a:ext>
              </a:extLst>
            </p:cNvPr>
            <p:cNvSpPr/>
            <p:nvPr/>
          </p:nvSpPr>
          <p:spPr>
            <a:xfrm>
              <a:off x="11651748" y="748183"/>
              <a:ext cx="387852" cy="2117500"/>
            </a:xfrm>
            <a:custGeom>
              <a:avLst/>
              <a:gdLst>
                <a:gd name="connsiteX0" fmla="*/ 387852 w 387852"/>
                <a:gd name="connsiteY0" fmla="*/ 0 h 2117500"/>
                <a:gd name="connsiteX1" fmla="*/ 387852 w 387852"/>
                <a:gd name="connsiteY1" fmla="*/ 2117500 h 2117500"/>
                <a:gd name="connsiteX2" fmla="*/ 332889 w 387852"/>
                <a:gd name="connsiteY2" fmla="*/ 2051300 h 2117500"/>
                <a:gd name="connsiteX3" fmla="*/ 0 w 387852"/>
                <a:gd name="connsiteY3" fmla="*/ 1058749 h 2117500"/>
                <a:gd name="connsiteX4" fmla="*/ 332889 w 387852"/>
                <a:gd name="connsiteY4" fmla="*/ 662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87852" y="2117500"/>
                  </a:lnTo>
                  <a:lnTo>
                    <a:pt x="332889" y="2051300"/>
                  </a:lnTo>
                  <a:cubicBezTo>
                    <a:pt x="123951" y="1775377"/>
                    <a:pt x="0" y="1431538"/>
                    <a:pt x="0" y="1058749"/>
                  </a:cubicBezTo>
                  <a:cubicBezTo>
                    <a:pt x="0" y="685961"/>
                    <a:pt x="123951" y="342122"/>
                    <a:pt x="332889" y="66200"/>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01D32E20-2C60-CF96-7696-C6E7505116D1}"/>
                </a:ext>
              </a:extLst>
            </p:cNvPr>
            <p:cNvSpPr/>
            <p:nvPr/>
          </p:nvSpPr>
          <p:spPr>
            <a:xfrm flipH="1">
              <a:off x="6096000" y="161232"/>
              <a:ext cx="3291399" cy="3291399"/>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F5BD25E-14E3-E0A9-53A9-102BB47868BD}"/>
                </a:ext>
              </a:extLst>
            </p:cNvPr>
            <p:cNvSpPr/>
            <p:nvPr/>
          </p:nvSpPr>
          <p:spPr>
            <a:xfrm rot="1580702" flipH="1">
              <a:off x="9512342" y="41886"/>
              <a:ext cx="2014464" cy="35395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595748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accent4">
            <a:alpha val="1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ADEF54D-4160-5DF9-DD68-F71308AAB222}"/>
              </a:ext>
            </a:extLst>
          </p:cNvPr>
          <p:cNvGrpSpPr/>
          <p:nvPr userDrawn="1"/>
        </p:nvGrpSpPr>
        <p:grpSpPr>
          <a:xfrm flipH="1">
            <a:off x="152400" y="3318486"/>
            <a:ext cx="5943600" cy="3539514"/>
            <a:chOff x="6096000" y="3318486"/>
            <a:chExt cx="5943600" cy="3539514"/>
          </a:xfrm>
          <a:solidFill>
            <a:schemeClr val="accent4">
              <a:lumMod val="20000"/>
              <a:lumOff val="80000"/>
            </a:schemeClr>
          </a:solidFill>
        </p:grpSpPr>
        <p:sp>
          <p:nvSpPr>
            <p:cNvPr id="7" name="Freeform 6">
              <a:extLst>
                <a:ext uri="{FF2B5EF4-FFF2-40B4-BE49-F238E27FC236}">
                  <a16:creationId xmlns:a16="http://schemas.microsoft.com/office/drawing/2014/main" id="{F93B3037-0086-1CF3-29F1-87F5431D5504}"/>
                </a:ext>
              </a:extLst>
            </p:cNvPr>
            <p:cNvSpPr/>
            <p:nvPr/>
          </p:nvSpPr>
          <p:spPr>
            <a:xfrm>
              <a:off x="11651748" y="4024783"/>
              <a:ext cx="387852" cy="2117500"/>
            </a:xfrm>
            <a:custGeom>
              <a:avLst/>
              <a:gdLst>
                <a:gd name="connsiteX0" fmla="*/ 387852 w 387852"/>
                <a:gd name="connsiteY0" fmla="*/ 0 h 2117500"/>
                <a:gd name="connsiteX1" fmla="*/ 387852 w 387852"/>
                <a:gd name="connsiteY1" fmla="*/ 2117500 h 2117500"/>
                <a:gd name="connsiteX2" fmla="*/ 332889 w 387852"/>
                <a:gd name="connsiteY2" fmla="*/ 2051300 h 2117500"/>
                <a:gd name="connsiteX3" fmla="*/ 0 w 387852"/>
                <a:gd name="connsiteY3" fmla="*/ 1058749 h 2117500"/>
                <a:gd name="connsiteX4" fmla="*/ 332889 w 387852"/>
                <a:gd name="connsiteY4" fmla="*/ 662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87852" y="2117500"/>
                  </a:lnTo>
                  <a:lnTo>
                    <a:pt x="332889" y="2051300"/>
                  </a:lnTo>
                  <a:cubicBezTo>
                    <a:pt x="123951" y="1775377"/>
                    <a:pt x="0" y="1431538"/>
                    <a:pt x="0" y="1058749"/>
                  </a:cubicBezTo>
                  <a:cubicBezTo>
                    <a:pt x="0" y="685961"/>
                    <a:pt x="123951" y="342123"/>
                    <a:pt x="332889" y="66200"/>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6F87EDF7-D74B-0BA8-7900-6A9EFFC7866D}"/>
                </a:ext>
              </a:extLst>
            </p:cNvPr>
            <p:cNvSpPr/>
            <p:nvPr/>
          </p:nvSpPr>
          <p:spPr>
            <a:xfrm flipH="1">
              <a:off x="6096000" y="3437832"/>
              <a:ext cx="3291399" cy="3291399"/>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07C60FF-BE3F-20DA-69EA-B9C6B9C4266F}"/>
                </a:ext>
              </a:extLst>
            </p:cNvPr>
            <p:cNvSpPr/>
            <p:nvPr/>
          </p:nvSpPr>
          <p:spPr>
            <a:xfrm rot="1580702" flipH="1">
              <a:off x="9512342" y="3318486"/>
              <a:ext cx="2014464" cy="35395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1">
            <a:extLst>
              <a:ext uri="{FF2B5EF4-FFF2-40B4-BE49-F238E27FC236}">
                <a16:creationId xmlns:a16="http://schemas.microsoft.com/office/drawing/2014/main" id="{09661B4B-F50F-0E73-DCDE-68FFF7EE78FF}"/>
              </a:ext>
            </a:extLst>
          </p:cNvPr>
          <p:cNvSpPr>
            <a:spLocks noGrp="1"/>
          </p:cNvSpPr>
          <p:nvPr>
            <p:ph type="title"/>
          </p:nvPr>
        </p:nvSpPr>
        <p:spPr>
          <a:xfrm>
            <a:off x="533400" y="533399"/>
            <a:ext cx="4956175" cy="2521911"/>
          </a:xfrm>
        </p:spPr>
        <p:txBody>
          <a:body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6673119" y="552783"/>
            <a:ext cx="4956175" cy="28956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BAA7FA5-AD20-4A92-9D35-3CC6CFA49E64}"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516437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4">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0" y="533400"/>
            <a:ext cx="4956175" cy="2521911"/>
          </a:xfrm>
        </p:spPr>
        <p:txBody>
          <a:bodyPr anchor="b">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33399" y="3461250"/>
            <a:ext cx="4956175" cy="289560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BAA7FA5-AD20-4A92-9D35-3CC6CFA49E64}"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grpSp>
        <p:nvGrpSpPr>
          <p:cNvPr id="15" name="Group 14">
            <a:extLst>
              <a:ext uri="{FF2B5EF4-FFF2-40B4-BE49-F238E27FC236}">
                <a16:creationId xmlns:a16="http://schemas.microsoft.com/office/drawing/2014/main" id="{24937C80-2D2B-680E-44B1-E087C65B872D}"/>
              </a:ext>
            </a:extLst>
          </p:cNvPr>
          <p:cNvGrpSpPr/>
          <p:nvPr userDrawn="1"/>
        </p:nvGrpSpPr>
        <p:grpSpPr>
          <a:xfrm>
            <a:off x="6096000" y="41886"/>
            <a:ext cx="5943600" cy="3539514"/>
            <a:chOff x="6096000" y="41886"/>
            <a:chExt cx="5943600" cy="3539514"/>
          </a:xfrm>
          <a:solidFill>
            <a:schemeClr val="accent4">
              <a:lumMod val="20000"/>
              <a:lumOff val="80000"/>
            </a:schemeClr>
          </a:solidFill>
        </p:grpSpPr>
        <p:sp>
          <p:nvSpPr>
            <p:cNvPr id="16" name="Freeform 15">
              <a:extLst>
                <a:ext uri="{FF2B5EF4-FFF2-40B4-BE49-F238E27FC236}">
                  <a16:creationId xmlns:a16="http://schemas.microsoft.com/office/drawing/2014/main" id="{C5BC9EAC-ED0F-B1FF-4B84-2C42F46E76EE}"/>
                </a:ext>
              </a:extLst>
            </p:cNvPr>
            <p:cNvSpPr/>
            <p:nvPr/>
          </p:nvSpPr>
          <p:spPr>
            <a:xfrm>
              <a:off x="11651748" y="748183"/>
              <a:ext cx="387852" cy="2117500"/>
            </a:xfrm>
            <a:custGeom>
              <a:avLst/>
              <a:gdLst>
                <a:gd name="connsiteX0" fmla="*/ 387852 w 387852"/>
                <a:gd name="connsiteY0" fmla="*/ 0 h 2117500"/>
                <a:gd name="connsiteX1" fmla="*/ 387852 w 387852"/>
                <a:gd name="connsiteY1" fmla="*/ 2117500 h 2117500"/>
                <a:gd name="connsiteX2" fmla="*/ 332889 w 387852"/>
                <a:gd name="connsiteY2" fmla="*/ 2051300 h 2117500"/>
                <a:gd name="connsiteX3" fmla="*/ 0 w 387852"/>
                <a:gd name="connsiteY3" fmla="*/ 1058749 h 2117500"/>
                <a:gd name="connsiteX4" fmla="*/ 332889 w 387852"/>
                <a:gd name="connsiteY4" fmla="*/ 662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87852" y="2117500"/>
                  </a:lnTo>
                  <a:lnTo>
                    <a:pt x="332889" y="2051300"/>
                  </a:lnTo>
                  <a:cubicBezTo>
                    <a:pt x="123951" y="1775377"/>
                    <a:pt x="0" y="1431538"/>
                    <a:pt x="0" y="1058749"/>
                  </a:cubicBezTo>
                  <a:cubicBezTo>
                    <a:pt x="0" y="685961"/>
                    <a:pt x="123951" y="342122"/>
                    <a:pt x="332889" y="66200"/>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Oval 16">
              <a:extLst>
                <a:ext uri="{FF2B5EF4-FFF2-40B4-BE49-F238E27FC236}">
                  <a16:creationId xmlns:a16="http://schemas.microsoft.com/office/drawing/2014/main" id="{24A64B39-F459-D3F6-E483-60DD8BBDB4A3}"/>
                </a:ext>
              </a:extLst>
            </p:cNvPr>
            <p:cNvSpPr/>
            <p:nvPr/>
          </p:nvSpPr>
          <p:spPr>
            <a:xfrm flipH="1">
              <a:off x="6096000" y="161232"/>
              <a:ext cx="3291399" cy="3291399"/>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EC8AE27-B12C-0C07-1C85-AEF653C268A5}"/>
                </a:ext>
              </a:extLst>
            </p:cNvPr>
            <p:cNvSpPr/>
            <p:nvPr/>
          </p:nvSpPr>
          <p:spPr>
            <a:xfrm rot="1580702" flipH="1">
              <a:off x="9512342" y="41886"/>
              <a:ext cx="2014464" cy="35395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974777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ontent 5">
    <p:bg>
      <p:bgPr>
        <a:solidFill>
          <a:schemeClr val="accent4">
            <a:alpha val="1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A956324-E79E-5311-FAEA-78BDEA633B37}"/>
              </a:ext>
            </a:extLst>
          </p:cNvPr>
          <p:cNvGrpSpPr/>
          <p:nvPr userDrawn="1"/>
        </p:nvGrpSpPr>
        <p:grpSpPr>
          <a:xfrm>
            <a:off x="152400" y="3318486"/>
            <a:ext cx="5943600" cy="3539514"/>
            <a:chOff x="152400" y="3318486"/>
            <a:chExt cx="5943600" cy="3539514"/>
          </a:xfrm>
          <a:solidFill>
            <a:schemeClr val="accent4">
              <a:lumMod val="20000"/>
              <a:lumOff val="80000"/>
            </a:schemeClr>
          </a:solidFill>
        </p:grpSpPr>
        <p:sp>
          <p:nvSpPr>
            <p:cNvPr id="7" name="Freeform 6">
              <a:extLst>
                <a:ext uri="{FF2B5EF4-FFF2-40B4-BE49-F238E27FC236}">
                  <a16:creationId xmlns:a16="http://schemas.microsoft.com/office/drawing/2014/main" id="{DB5D04A4-91F8-A2DD-A4D4-F76EA237127F}"/>
                </a:ext>
              </a:extLst>
            </p:cNvPr>
            <p:cNvSpPr/>
            <p:nvPr/>
          </p:nvSpPr>
          <p:spPr>
            <a:xfrm flipH="1">
              <a:off x="152400" y="4024783"/>
              <a:ext cx="387852" cy="2117500"/>
            </a:xfrm>
            <a:custGeom>
              <a:avLst/>
              <a:gdLst>
                <a:gd name="connsiteX0" fmla="*/ 387852 w 387852"/>
                <a:gd name="connsiteY0" fmla="*/ 0 h 2117500"/>
                <a:gd name="connsiteX1" fmla="*/ 332888 w 387852"/>
                <a:gd name="connsiteY1" fmla="*/ 66200 h 2117500"/>
                <a:gd name="connsiteX2" fmla="*/ 0 w 387852"/>
                <a:gd name="connsiteY2" fmla="*/ 1058749 h 2117500"/>
                <a:gd name="connsiteX3" fmla="*/ 332888 w 387852"/>
                <a:gd name="connsiteY3" fmla="*/ 2051300 h 2117500"/>
                <a:gd name="connsiteX4" fmla="*/ 387852 w 387852"/>
                <a:gd name="connsiteY4" fmla="*/ 21175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32888" y="66200"/>
                  </a:lnTo>
                  <a:cubicBezTo>
                    <a:pt x="123951" y="342123"/>
                    <a:pt x="0" y="685961"/>
                    <a:pt x="0" y="1058749"/>
                  </a:cubicBezTo>
                  <a:cubicBezTo>
                    <a:pt x="0" y="1431538"/>
                    <a:pt x="123951" y="1775377"/>
                    <a:pt x="332888" y="2051300"/>
                  </a:cubicBezTo>
                  <a:lnTo>
                    <a:pt x="387852" y="211750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5902568D-DC48-E5CC-71F4-202ADBA340FE}"/>
                </a:ext>
              </a:extLst>
            </p:cNvPr>
            <p:cNvSpPr/>
            <p:nvPr/>
          </p:nvSpPr>
          <p:spPr>
            <a:xfrm>
              <a:off x="2804601" y="3437832"/>
              <a:ext cx="3291399" cy="3291399"/>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A1AD0D60-E6CE-D4C2-D8B8-EFFA77FEC6F2}"/>
                </a:ext>
              </a:extLst>
            </p:cNvPr>
            <p:cNvSpPr/>
            <p:nvPr/>
          </p:nvSpPr>
          <p:spPr>
            <a:xfrm rot="20019298">
              <a:off x="665195" y="3318486"/>
              <a:ext cx="2014464" cy="3539514"/>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1" y="533400"/>
            <a:ext cx="3491457" cy="4095475"/>
          </a:xfrm>
        </p:spPr>
        <p:txBody>
          <a:bodyPr anchor="t">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181210" y="533401"/>
            <a:ext cx="6477389" cy="4095474"/>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02AB700-8552-46A0-B700-5DA0068ADBFC}"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927006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42362D5-E350-46C5-8BB1-F9E806A91933}"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6540092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6">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0" y="533400"/>
            <a:ext cx="3496147" cy="4940661"/>
          </a:xfrm>
        </p:spPr>
        <p:txBody>
          <a:bodyPr anchor="t">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4719323" y="533400"/>
            <a:ext cx="6775703" cy="494066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1275421" y="6343955"/>
            <a:ext cx="2754126"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A892AD61-D199-4B74-B80B-2001400510FA}"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grpSp>
        <p:nvGrpSpPr>
          <p:cNvPr id="14" name="Group 13">
            <a:extLst>
              <a:ext uri="{FF2B5EF4-FFF2-40B4-BE49-F238E27FC236}">
                <a16:creationId xmlns:a16="http://schemas.microsoft.com/office/drawing/2014/main" id="{31BF2374-506D-855A-832A-074FACDA022B}"/>
              </a:ext>
            </a:extLst>
          </p:cNvPr>
          <p:cNvGrpSpPr/>
          <p:nvPr userDrawn="1"/>
        </p:nvGrpSpPr>
        <p:grpSpPr>
          <a:xfrm>
            <a:off x="152400" y="6324600"/>
            <a:ext cx="1123020" cy="452960"/>
            <a:chOff x="2207201" y="-990600"/>
            <a:chExt cx="1500864" cy="605360"/>
          </a:xfrm>
          <a:solidFill>
            <a:schemeClr val="accent4">
              <a:lumMod val="40000"/>
              <a:lumOff val="60000"/>
            </a:schemeClr>
          </a:solidFill>
        </p:grpSpPr>
        <p:sp>
          <p:nvSpPr>
            <p:cNvPr id="15" name="Freeform 14">
              <a:extLst>
                <a:ext uri="{FF2B5EF4-FFF2-40B4-BE49-F238E27FC236}">
                  <a16:creationId xmlns:a16="http://schemas.microsoft.com/office/drawing/2014/main" id="{590C6E65-F323-DADE-86C9-FA25FD9E7AC9}"/>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Oval 15">
              <a:extLst>
                <a:ext uri="{FF2B5EF4-FFF2-40B4-BE49-F238E27FC236}">
                  <a16:creationId xmlns:a16="http://schemas.microsoft.com/office/drawing/2014/main" id="{BB559C2A-F4A2-E664-808D-AB1B0FBBA6D4}"/>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8B5E5B1-3C3A-5AFD-C526-30ADECC00454}"/>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760387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7">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1" y="533401"/>
            <a:ext cx="3491457" cy="2895600"/>
          </a:xfrm>
        </p:spPr>
        <p:txBody>
          <a:bodyPr anchor="t">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724012" y="545295"/>
            <a:ext cx="6934588" cy="579866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1284589" y="6343955"/>
            <a:ext cx="2737611" cy="365125"/>
          </a:xfrm>
        </p:spPr>
        <p:txBody>
          <a:body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D00D9374-B0AF-43C5-90A8-C409C7D54B55}" type="datetime1">
              <a:rPr lang="en-US" smtClean="0"/>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AEAA3239-9EA4-4A65-A281-97F994456D9F}" type="slidenum">
              <a:rPr lang="en-US" smtClean="0"/>
              <a:t>‹#›</a:t>
            </a:fld>
            <a:endParaRPr lang="en-US"/>
          </a:p>
        </p:txBody>
      </p:sp>
      <p:grpSp>
        <p:nvGrpSpPr>
          <p:cNvPr id="9" name="Group 8">
            <a:extLst>
              <a:ext uri="{FF2B5EF4-FFF2-40B4-BE49-F238E27FC236}">
                <a16:creationId xmlns:a16="http://schemas.microsoft.com/office/drawing/2014/main" id="{6B5A8CDB-16A7-273D-4981-470B467D9948}"/>
              </a:ext>
            </a:extLst>
          </p:cNvPr>
          <p:cNvGrpSpPr/>
          <p:nvPr userDrawn="1"/>
        </p:nvGrpSpPr>
        <p:grpSpPr>
          <a:xfrm>
            <a:off x="152400" y="6324600"/>
            <a:ext cx="1123020" cy="452960"/>
            <a:chOff x="2207201" y="-990600"/>
            <a:chExt cx="1500864" cy="605360"/>
          </a:xfrm>
          <a:solidFill>
            <a:schemeClr val="accent4">
              <a:lumMod val="40000"/>
              <a:lumOff val="60000"/>
            </a:schemeClr>
          </a:solidFill>
        </p:grpSpPr>
        <p:sp>
          <p:nvSpPr>
            <p:cNvPr id="10" name="Freeform 9">
              <a:extLst>
                <a:ext uri="{FF2B5EF4-FFF2-40B4-BE49-F238E27FC236}">
                  <a16:creationId xmlns:a16="http://schemas.microsoft.com/office/drawing/2014/main" id="{2E22F0C2-E1AE-EE25-FDAB-545FFE4BCA43}"/>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Oval 10">
              <a:extLst>
                <a:ext uri="{FF2B5EF4-FFF2-40B4-BE49-F238E27FC236}">
                  <a16:creationId xmlns:a16="http://schemas.microsoft.com/office/drawing/2014/main" id="{15BFDC7E-E2C6-0A9B-2A25-C1B6A4271333}"/>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D9D56A1-D1F6-F239-3424-79DDB4C36D6A}"/>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61275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Picture">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userDrawn="1">
            <p:ph type="title"/>
          </p:nvPr>
        </p:nvSpPr>
        <p:spPr>
          <a:xfrm>
            <a:off x="5156011" y="914400"/>
            <a:ext cx="6502589" cy="914804"/>
          </a:xfrm>
        </p:spPr>
        <p:txBody>
          <a:bodyPr anchor="b"/>
          <a:lstStyle/>
          <a:p>
            <a:r>
              <a:rPr lang="en-US"/>
              <a:t>Click to edit Master title style</a:t>
            </a:r>
          </a:p>
        </p:txBody>
      </p:sp>
      <p:sp>
        <p:nvSpPr>
          <p:cNvPr id="31" name="Picture Placeholder 10">
            <a:extLst>
              <a:ext uri="{FF2B5EF4-FFF2-40B4-BE49-F238E27FC236}">
                <a16:creationId xmlns:a16="http://schemas.microsoft.com/office/drawing/2014/main" id="{C82DF238-DDEC-9FC9-CC13-1BA826395F8D}"/>
              </a:ext>
            </a:extLst>
          </p:cNvPr>
          <p:cNvSpPr>
            <a:spLocks noGrp="1"/>
          </p:cNvSpPr>
          <p:nvPr>
            <p:ph type="pic" sz="quarter" idx="13" hasCustomPrompt="1"/>
          </p:nvPr>
        </p:nvSpPr>
        <p:spPr>
          <a:xfrm>
            <a:off x="152400" y="152399"/>
            <a:ext cx="4493810" cy="6556681"/>
          </a:xfrm>
          <a:blipFill dpi="0" rotWithShape="1">
            <a:blip r:embed="rId2">
              <a:alphaModFix amt="60000"/>
            </a:blip>
            <a:srcRect/>
            <a:stretch>
              <a:fillRect/>
            </a:stretch>
          </a:blipFill>
        </p:spPr>
        <p:txBody>
          <a:bodyPr/>
          <a:lstStyle>
            <a:lvl1pPr marL="0" indent="0">
              <a:buNone/>
              <a:defRPr/>
            </a:lvl1pPr>
          </a:lstStyle>
          <a:p>
            <a:r>
              <a:rPr lang="en-US"/>
              <a:t>   </a:t>
            </a:r>
          </a:p>
        </p:txBody>
      </p:sp>
      <p:sp>
        <p:nvSpPr>
          <p:cNvPr id="9" name="Footer Placeholder 8">
            <a:extLst>
              <a:ext uri="{FF2B5EF4-FFF2-40B4-BE49-F238E27FC236}">
                <a16:creationId xmlns:a16="http://schemas.microsoft.com/office/drawing/2014/main" id="{C65BFCB1-FAA8-D03A-3B62-DCB2CF1CA112}"/>
              </a:ext>
            </a:extLst>
          </p:cNvPr>
          <p:cNvSpPr>
            <a:spLocks noGrp="1"/>
          </p:cNvSpPr>
          <p:nvPr userDrawn="1">
            <p:ph type="ftr" sz="quarter" idx="16"/>
          </p:nvPr>
        </p:nvSpPr>
        <p:spPr>
          <a:xfrm>
            <a:off x="5156010" y="182329"/>
            <a:ext cx="3364903" cy="365125"/>
          </a:xfrm>
        </p:spPr>
        <p:txBody>
          <a:bodyPr/>
          <a:lstStyle/>
          <a:p>
            <a:r>
              <a:rPr lang="en-US"/>
              <a:t>Sample Footer Text</a:t>
            </a:r>
          </a:p>
        </p:txBody>
      </p:sp>
      <p:sp>
        <p:nvSpPr>
          <p:cNvPr id="4" name="Date Placeholder 3">
            <a:extLst>
              <a:ext uri="{FF2B5EF4-FFF2-40B4-BE49-F238E27FC236}">
                <a16:creationId xmlns:a16="http://schemas.microsoft.com/office/drawing/2014/main" id="{1E742B5C-5438-96A4-4A2A-AE939906F8A4}"/>
              </a:ext>
            </a:extLst>
          </p:cNvPr>
          <p:cNvSpPr>
            <a:spLocks noGrp="1"/>
          </p:cNvSpPr>
          <p:nvPr userDrawn="1">
            <p:ph type="dt" sz="half" idx="15"/>
          </p:nvPr>
        </p:nvSpPr>
        <p:spPr>
          <a:xfrm>
            <a:off x="9030713" y="182329"/>
            <a:ext cx="2060808" cy="365125"/>
          </a:xfrm>
        </p:spPr>
        <p:txBody>
          <a:bodyPr/>
          <a:lstStyle/>
          <a:p>
            <a:fld id="{9CBB6888-43ED-4D3A-B8DA-89EF29644561}" type="datetime1">
              <a:rPr lang="en-US" smtClean="0"/>
              <a:t>2/10/2026</a:t>
            </a:fld>
            <a:endParaRPr lang="en-US"/>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userDrawn="1">
            <p:ph type="sldNum" sz="quarter" idx="17"/>
          </p:nvPr>
        </p:nvSpPr>
        <p:spPr>
          <a:xfrm>
            <a:off x="11147096" y="182329"/>
            <a:ext cx="511504"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818B74D6-CD72-B859-C229-60DB988B25E3}"/>
              </a:ext>
            </a:extLst>
          </p:cNvPr>
          <p:cNvSpPr>
            <a:spLocks noGrp="1"/>
          </p:cNvSpPr>
          <p:nvPr userDrawn="1">
            <p:ph sz="quarter" idx="14"/>
          </p:nvPr>
        </p:nvSpPr>
        <p:spPr>
          <a:xfrm>
            <a:off x="5157368" y="1978487"/>
            <a:ext cx="6501232" cy="3030683"/>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2" name="Group 31">
            <a:extLst>
              <a:ext uri="{FF2B5EF4-FFF2-40B4-BE49-F238E27FC236}">
                <a16:creationId xmlns:a16="http://schemas.microsoft.com/office/drawing/2014/main" id="{44868B88-9755-25E1-E039-0921FD90C285}"/>
              </a:ext>
            </a:extLst>
          </p:cNvPr>
          <p:cNvGrpSpPr/>
          <p:nvPr userDrawn="1"/>
        </p:nvGrpSpPr>
        <p:grpSpPr>
          <a:xfrm flipH="1">
            <a:off x="10916580" y="6324600"/>
            <a:ext cx="1123020" cy="452960"/>
            <a:chOff x="2207201" y="-990600"/>
            <a:chExt cx="1500864" cy="605360"/>
          </a:xfrm>
          <a:solidFill>
            <a:schemeClr val="accent4">
              <a:lumMod val="40000"/>
              <a:lumOff val="60000"/>
            </a:schemeClr>
          </a:solidFill>
        </p:grpSpPr>
        <p:sp>
          <p:nvSpPr>
            <p:cNvPr id="33" name="Freeform 32">
              <a:extLst>
                <a:ext uri="{FF2B5EF4-FFF2-40B4-BE49-F238E27FC236}">
                  <a16:creationId xmlns:a16="http://schemas.microsoft.com/office/drawing/2014/main" id="{A65156E2-C456-88AF-2992-FB7677966382}"/>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Oval 33">
              <a:extLst>
                <a:ext uri="{FF2B5EF4-FFF2-40B4-BE49-F238E27FC236}">
                  <a16:creationId xmlns:a16="http://schemas.microsoft.com/office/drawing/2014/main" id="{0044C1F1-EB40-AFC0-8C3C-C1453E7F6BE9}"/>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1B9D327-1CC3-249B-0953-B03A7BB8CDCA}"/>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716772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with Picture 2">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userDrawn="1">
            <p:ph type="title"/>
          </p:nvPr>
        </p:nvSpPr>
        <p:spPr>
          <a:xfrm>
            <a:off x="533401" y="914400"/>
            <a:ext cx="6426738" cy="911919"/>
          </a:xfrm>
        </p:spPr>
        <p:txBody>
          <a:bodyPr anchor="b"/>
          <a:lstStyle/>
          <a:p>
            <a:r>
              <a:rPr lang="en-US"/>
              <a:t>Click to edit Master title style</a:t>
            </a:r>
          </a:p>
        </p:txBody>
      </p:sp>
      <p:sp>
        <p:nvSpPr>
          <p:cNvPr id="10" name="Footer Placeholder 9">
            <a:extLst>
              <a:ext uri="{FF2B5EF4-FFF2-40B4-BE49-F238E27FC236}">
                <a16:creationId xmlns:a16="http://schemas.microsoft.com/office/drawing/2014/main" id="{4515DEC4-C967-ABFB-73CF-0A90335332A4}"/>
              </a:ext>
            </a:extLst>
          </p:cNvPr>
          <p:cNvSpPr>
            <a:spLocks noGrp="1"/>
          </p:cNvSpPr>
          <p:nvPr userDrawn="1">
            <p:ph type="ftr" sz="quarter" idx="16"/>
          </p:nvPr>
        </p:nvSpPr>
        <p:spPr>
          <a:xfrm>
            <a:off x="525578" y="152400"/>
            <a:ext cx="2892601" cy="365125"/>
          </a:xfrm>
        </p:spPr>
        <p:txBody>
          <a:bodyPr/>
          <a:lstStyle/>
          <a:p>
            <a:r>
              <a:rPr lang="en-US"/>
              <a:t>Sample Footer Text</a:t>
            </a:r>
          </a:p>
        </p:txBody>
      </p:sp>
      <p:sp>
        <p:nvSpPr>
          <p:cNvPr id="9" name="Date Placeholder 8">
            <a:extLst>
              <a:ext uri="{FF2B5EF4-FFF2-40B4-BE49-F238E27FC236}">
                <a16:creationId xmlns:a16="http://schemas.microsoft.com/office/drawing/2014/main" id="{81177663-FC76-DF36-EEB7-5BE4C6C82F3A}"/>
              </a:ext>
            </a:extLst>
          </p:cNvPr>
          <p:cNvSpPr>
            <a:spLocks noGrp="1"/>
          </p:cNvSpPr>
          <p:nvPr userDrawn="1">
            <p:ph type="dt" sz="half" idx="15"/>
          </p:nvPr>
        </p:nvSpPr>
        <p:spPr>
          <a:xfrm>
            <a:off x="4886895" y="152400"/>
            <a:ext cx="1607270" cy="365125"/>
          </a:xfrm>
        </p:spPr>
        <p:txBody>
          <a:bodyPr/>
          <a:lstStyle/>
          <a:p>
            <a:fld id="{27C7479B-2077-4468-85E0-F9294B46DEAE}" type="datetime1">
              <a:rPr lang="en-US" smtClean="0"/>
              <a:t>2/10/2026</a:t>
            </a:fld>
            <a:endParaRPr lang="en-US"/>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userDrawn="1">
            <p:ph type="sldNum" sz="quarter" idx="17"/>
          </p:nvPr>
        </p:nvSpPr>
        <p:spPr>
          <a:xfrm>
            <a:off x="6530932" y="152400"/>
            <a:ext cx="429207"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userDrawn="1">
            <p:ph sz="quarter" idx="14"/>
          </p:nvPr>
        </p:nvSpPr>
        <p:spPr>
          <a:xfrm>
            <a:off x="533529" y="1975105"/>
            <a:ext cx="6418659" cy="300702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Picture Placeholder 10">
            <a:extLst>
              <a:ext uri="{FF2B5EF4-FFF2-40B4-BE49-F238E27FC236}">
                <a16:creationId xmlns:a16="http://schemas.microsoft.com/office/drawing/2014/main" id="{F9718B75-2244-295D-B099-AD86B10AC77D}"/>
              </a:ext>
            </a:extLst>
          </p:cNvPr>
          <p:cNvSpPr>
            <a:spLocks noGrp="1"/>
          </p:cNvSpPr>
          <p:nvPr>
            <p:ph type="pic" sz="quarter" idx="13" hasCustomPrompt="1"/>
          </p:nvPr>
        </p:nvSpPr>
        <p:spPr>
          <a:xfrm>
            <a:off x="7545790" y="152399"/>
            <a:ext cx="4493810" cy="6556681"/>
          </a:xfrm>
          <a:blipFill dpi="0" rotWithShape="1">
            <a:blip r:embed="rId2">
              <a:alphaModFix amt="60000"/>
            </a:blip>
            <a:srcRect/>
            <a:stretch>
              <a:fillRect/>
            </a:stretch>
          </a:blipFill>
        </p:spPr>
        <p:txBody>
          <a:bodyPr/>
          <a:lstStyle>
            <a:lvl1pPr marL="0" indent="0">
              <a:buNone/>
              <a:defRPr/>
            </a:lvl1pPr>
          </a:lstStyle>
          <a:p>
            <a:r>
              <a:rPr lang="en-US"/>
              <a:t>   </a:t>
            </a:r>
          </a:p>
        </p:txBody>
      </p:sp>
      <p:grpSp>
        <p:nvGrpSpPr>
          <p:cNvPr id="19" name="Group 18">
            <a:extLst>
              <a:ext uri="{FF2B5EF4-FFF2-40B4-BE49-F238E27FC236}">
                <a16:creationId xmlns:a16="http://schemas.microsoft.com/office/drawing/2014/main" id="{13F2C6E6-3D54-7D38-EDEB-E5EE273DAE44}"/>
              </a:ext>
            </a:extLst>
          </p:cNvPr>
          <p:cNvGrpSpPr/>
          <p:nvPr userDrawn="1"/>
        </p:nvGrpSpPr>
        <p:grpSpPr>
          <a:xfrm>
            <a:off x="152400" y="6324600"/>
            <a:ext cx="1123020" cy="452960"/>
            <a:chOff x="2207201" y="-990600"/>
            <a:chExt cx="1500864" cy="605360"/>
          </a:xfrm>
          <a:solidFill>
            <a:schemeClr val="accent4">
              <a:lumMod val="40000"/>
              <a:lumOff val="60000"/>
            </a:schemeClr>
          </a:solidFill>
        </p:grpSpPr>
        <p:sp>
          <p:nvSpPr>
            <p:cNvPr id="20" name="Freeform 19">
              <a:extLst>
                <a:ext uri="{FF2B5EF4-FFF2-40B4-BE49-F238E27FC236}">
                  <a16:creationId xmlns:a16="http://schemas.microsoft.com/office/drawing/2014/main" id="{BAFD9A45-3E86-BF62-5663-0C530EE9CC8A}"/>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Oval 20">
              <a:extLst>
                <a:ext uri="{FF2B5EF4-FFF2-40B4-BE49-F238E27FC236}">
                  <a16:creationId xmlns:a16="http://schemas.microsoft.com/office/drawing/2014/main" id="{CB6B511D-542C-AE3A-C367-072C736719FD}"/>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46588502-08BF-DA35-C936-9BC128FD158C}"/>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023500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Picture 3">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632168" y="555536"/>
            <a:ext cx="7026432" cy="932688"/>
          </a:xfrm>
        </p:spPr>
        <p:txBody>
          <a:bodyPr anchor="t"/>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2400" y="152399"/>
            <a:ext cx="3870960" cy="6556681"/>
          </a:xfrm>
          <a:blipFill dpi="0" rotWithShape="1">
            <a:blip r:embed="rId2">
              <a:alphaModFix amt="60000"/>
            </a:blip>
            <a:srcRect/>
            <a:stretch>
              <a:fillRect l="-8307" r="-8307"/>
            </a:stretch>
          </a:blipFill>
        </p:spPr>
        <p:txBody>
          <a:bodyPr/>
          <a:lstStyle>
            <a:lvl1pPr marL="0" indent="0">
              <a:buNone/>
              <a:defRPr/>
            </a:lvl1pPr>
          </a:lstStyle>
          <a:p>
            <a:r>
              <a:rPr lang="en-US"/>
              <a:t>   </a:t>
            </a:r>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a:xfrm>
            <a:off x="4632168" y="152400"/>
            <a:ext cx="3422906" cy="365125"/>
          </a:xfrm>
        </p:spPr>
        <p:txBody>
          <a:bodyPr/>
          <a:lstStyle/>
          <a:p>
            <a:r>
              <a:rPr lang="en-US"/>
              <a:t>Sample Footer Text</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8945699" y="152400"/>
            <a:ext cx="2150873" cy="365125"/>
          </a:xfrm>
        </p:spPr>
        <p:txBody>
          <a:bodyPr/>
          <a:lstStyle/>
          <a:p>
            <a:fld id="{28E9021D-675F-4984-8FE0-04DA4F4E22F1}" type="datetime1">
              <a:rPr lang="en-US" smtClean="0"/>
              <a:t>2/10/2026</a:t>
            </a:fld>
            <a:endParaRPr lang="en-US"/>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a:xfrm>
            <a:off x="11147096" y="152400"/>
            <a:ext cx="511504"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632168" y="1627632"/>
            <a:ext cx="7026432" cy="3692589"/>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2" name="Group 11">
            <a:extLst>
              <a:ext uri="{FF2B5EF4-FFF2-40B4-BE49-F238E27FC236}">
                <a16:creationId xmlns:a16="http://schemas.microsoft.com/office/drawing/2014/main" id="{F6651F56-0428-E9E3-E29D-2D1C9892CC5E}"/>
              </a:ext>
            </a:extLst>
          </p:cNvPr>
          <p:cNvGrpSpPr/>
          <p:nvPr userDrawn="1"/>
        </p:nvGrpSpPr>
        <p:grpSpPr>
          <a:xfrm flipH="1">
            <a:off x="10916580" y="6324600"/>
            <a:ext cx="1123020" cy="452960"/>
            <a:chOff x="2207201" y="-990600"/>
            <a:chExt cx="1500864" cy="605360"/>
          </a:xfrm>
          <a:solidFill>
            <a:schemeClr val="accent4">
              <a:lumMod val="40000"/>
              <a:lumOff val="60000"/>
            </a:schemeClr>
          </a:solidFill>
        </p:grpSpPr>
        <p:sp>
          <p:nvSpPr>
            <p:cNvPr id="13" name="Freeform 12">
              <a:extLst>
                <a:ext uri="{FF2B5EF4-FFF2-40B4-BE49-F238E27FC236}">
                  <a16:creationId xmlns:a16="http://schemas.microsoft.com/office/drawing/2014/main" id="{67987B20-ED21-510A-3235-2EC20D4A49A8}"/>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897BF58C-338B-6C9A-B23C-C647AE1992EF}"/>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495E5F3-0651-6FEC-D3E3-DE0070C30C73}"/>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932404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ith Picture 4">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33400"/>
            <a:ext cx="6937247" cy="951766"/>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533400" y="152400"/>
            <a:ext cx="2884653" cy="365125"/>
          </a:xfrm>
        </p:spPr>
        <p:txBody>
          <a:bodyPr/>
          <a:lstStyle/>
          <a:p>
            <a:r>
              <a:rPr lang="en-US"/>
              <a:t>Sample Footer Text</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a:off x="4115853" y="152400"/>
            <a:ext cx="2925587" cy="365125"/>
          </a:xfrm>
        </p:spPr>
        <p:txBody>
          <a:bodyPr/>
          <a:lstStyle/>
          <a:p>
            <a:fld id="{A7F72289-EB8A-47CA-A283-A769C9E761BF}" type="datetime1">
              <a:rPr lang="en-US" smtClean="0"/>
              <a:t>2/10/2026</a:t>
            </a:fld>
            <a:endParaRPr lang="en-US"/>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152400"/>
            <a:ext cx="429207"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33400" y="1627632"/>
            <a:ext cx="6937247" cy="3695647"/>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8091733" y="152400"/>
            <a:ext cx="3947868" cy="6553200"/>
          </a:xfrm>
          <a:blipFill dpi="0" rotWithShape="1">
            <a:blip r:embed="rId2">
              <a:alphaModFix amt="60000"/>
            </a:blip>
            <a:srcRect/>
            <a:stretch>
              <a:fillRect l="-7141" r="-7141"/>
            </a:stretch>
          </a:blipFill>
        </p:spPr>
        <p:txBody>
          <a:bodyPr/>
          <a:lstStyle>
            <a:lvl1pPr marL="0" indent="0">
              <a:buNone/>
              <a:defRPr/>
            </a:lvl1pPr>
          </a:lstStyle>
          <a:p>
            <a:r>
              <a:rPr lang="en-US"/>
              <a:t>   </a:t>
            </a:r>
          </a:p>
        </p:txBody>
      </p:sp>
      <p:grpSp>
        <p:nvGrpSpPr>
          <p:cNvPr id="3" name="Group 2">
            <a:extLst>
              <a:ext uri="{FF2B5EF4-FFF2-40B4-BE49-F238E27FC236}">
                <a16:creationId xmlns:a16="http://schemas.microsoft.com/office/drawing/2014/main" id="{40E9842E-5272-9733-6CC4-02E9C7D3ACCC}"/>
              </a:ext>
            </a:extLst>
          </p:cNvPr>
          <p:cNvGrpSpPr/>
          <p:nvPr userDrawn="1"/>
        </p:nvGrpSpPr>
        <p:grpSpPr>
          <a:xfrm>
            <a:off x="152400" y="6324600"/>
            <a:ext cx="1123020" cy="452960"/>
            <a:chOff x="2207201" y="-990600"/>
            <a:chExt cx="1500864" cy="605360"/>
          </a:xfrm>
          <a:solidFill>
            <a:schemeClr val="accent4">
              <a:lumMod val="40000"/>
              <a:lumOff val="60000"/>
            </a:schemeClr>
          </a:solidFill>
        </p:grpSpPr>
        <p:sp>
          <p:nvSpPr>
            <p:cNvPr id="5" name="Freeform 4">
              <a:extLst>
                <a:ext uri="{FF2B5EF4-FFF2-40B4-BE49-F238E27FC236}">
                  <a16:creationId xmlns:a16="http://schemas.microsoft.com/office/drawing/2014/main" id="{F3EA5D10-69C6-486A-0777-80B2B1196F93}"/>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Oval 5">
              <a:extLst>
                <a:ext uri="{FF2B5EF4-FFF2-40B4-BE49-F238E27FC236}">
                  <a16:creationId xmlns:a16="http://schemas.microsoft.com/office/drawing/2014/main" id="{C732797C-F723-8ACE-B7B8-9CDDFB2722C4}"/>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8465403B-247E-0342-87D7-FBD05DB35C46}"/>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15617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Picture 5">
    <p:bg>
      <p:bgPr>
        <a:solidFill>
          <a:schemeClr val="accent4">
            <a:alpha val="10000"/>
          </a:schemeClr>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1AD30C9-F45F-E304-CAAE-620975FF3993}"/>
              </a:ext>
            </a:extLst>
          </p:cNvPr>
          <p:cNvGrpSpPr/>
          <p:nvPr userDrawn="1"/>
        </p:nvGrpSpPr>
        <p:grpSpPr>
          <a:xfrm flipH="1">
            <a:off x="6945243" y="-88436"/>
            <a:ext cx="5086151" cy="7037751"/>
            <a:chOff x="152400" y="-88436"/>
            <a:chExt cx="5086151" cy="7037751"/>
          </a:xfrm>
          <a:solidFill>
            <a:schemeClr val="accent4">
              <a:lumMod val="20000"/>
              <a:lumOff val="80000"/>
            </a:schemeClr>
          </a:solidFill>
        </p:grpSpPr>
        <p:sp>
          <p:nvSpPr>
            <p:cNvPr id="13" name="Freeform 12">
              <a:extLst>
                <a:ext uri="{FF2B5EF4-FFF2-40B4-BE49-F238E27FC236}">
                  <a16:creationId xmlns:a16="http://schemas.microsoft.com/office/drawing/2014/main" id="{A1CB0EAB-471B-8235-B382-D2BEBB49C120}"/>
                </a:ext>
              </a:extLst>
            </p:cNvPr>
            <p:cNvSpPr/>
            <p:nvPr/>
          </p:nvSpPr>
          <p:spPr>
            <a:xfrm flipH="1" flipV="1">
              <a:off x="152400" y="1261054"/>
              <a:ext cx="832287" cy="4357503"/>
            </a:xfrm>
            <a:custGeom>
              <a:avLst/>
              <a:gdLst>
                <a:gd name="connsiteX0" fmla="*/ 832287 w 832287"/>
                <a:gd name="connsiteY0" fmla="*/ 4357503 h 4357503"/>
                <a:gd name="connsiteX1" fmla="*/ 661895 w 832287"/>
                <a:gd name="connsiteY1" fmla="*/ 4152276 h 4357503"/>
                <a:gd name="connsiteX2" fmla="*/ 0 w 832287"/>
                <a:gd name="connsiteY2" fmla="*/ 2178750 h 4357503"/>
                <a:gd name="connsiteX3" fmla="*/ 661895 w 832287"/>
                <a:gd name="connsiteY3" fmla="*/ 205226 h 4357503"/>
                <a:gd name="connsiteX4" fmla="*/ 832287 w 832287"/>
                <a:gd name="connsiteY4" fmla="*/ 0 h 4357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287" h="4357503">
                  <a:moveTo>
                    <a:pt x="832287" y="4357503"/>
                  </a:moveTo>
                  <a:lnTo>
                    <a:pt x="661895" y="4152276"/>
                  </a:lnTo>
                  <a:cubicBezTo>
                    <a:pt x="246457" y="3603648"/>
                    <a:pt x="0" y="2919981"/>
                    <a:pt x="0" y="2178750"/>
                  </a:cubicBezTo>
                  <a:cubicBezTo>
                    <a:pt x="0" y="1437521"/>
                    <a:pt x="246457" y="753854"/>
                    <a:pt x="661895" y="205226"/>
                  </a:cubicBezTo>
                  <a:lnTo>
                    <a:pt x="832287" y="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9ABA074B-4573-A8F8-7575-45EAEAFEAD20}"/>
                </a:ext>
              </a:extLst>
            </p:cNvPr>
            <p:cNvSpPr/>
            <p:nvPr/>
          </p:nvSpPr>
          <p:spPr>
            <a:xfrm rot="1580702" flipV="1">
              <a:off x="1233116"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2" y="533399"/>
            <a:ext cx="4564047" cy="1295065"/>
          </a:xfrm>
        </p:spPr>
        <p:txBody>
          <a:bodyPr anchor="b">
            <a:normAutofit/>
          </a:bodyPr>
          <a:lstStyle>
            <a:lvl1pPr>
              <a:defRPr sz="2800"/>
            </a:lvl1pPr>
          </a:lstStyle>
          <a:p>
            <a:r>
              <a:rPr lang="en-US"/>
              <a:t>Click to edit Master title style</a:t>
            </a:r>
          </a:p>
        </p:txBody>
      </p:sp>
      <p:sp>
        <p:nvSpPr>
          <p:cNvPr id="15" name="Picture Placeholder 14">
            <a:extLst>
              <a:ext uri="{FF2B5EF4-FFF2-40B4-BE49-F238E27FC236}">
                <a16:creationId xmlns:a16="http://schemas.microsoft.com/office/drawing/2014/main" id="{D7F6706A-B945-9D23-DD5A-CB965502FA3F}"/>
              </a:ext>
            </a:extLst>
          </p:cNvPr>
          <p:cNvSpPr>
            <a:spLocks noGrp="1"/>
          </p:cNvSpPr>
          <p:nvPr>
            <p:ph type="pic" sz="quarter" idx="15" hasCustomPrompt="1"/>
          </p:nvPr>
        </p:nvSpPr>
        <p:spPr>
          <a:xfrm>
            <a:off x="152400" y="167600"/>
            <a:ext cx="6544414" cy="6541480"/>
          </a:xfrm>
          <a:custGeom>
            <a:avLst/>
            <a:gdLst>
              <a:gd name="connsiteX0" fmla="*/ 3272207 w 6544414"/>
              <a:gd name="connsiteY0" fmla="*/ 0 h 6541480"/>
              <a:gd name="connsiteX1" fmla="*/ 6544414 w 6544414"/>
              <a:gd name="connsiteY1" fmla="*/ 3272207 h 6541480"/>
              <a:gd name="connsiteX2" fmla="*/ 3440594 w 6544414"/>
              <a:gd name="connsiteY2" fmla="*/ 6540157 h 6541480"/>
              <a:gd name="connsiteX3" fmla="*/ 3388243 w 6544414"/>
              <a:gd name="connsiteY3" fmla="*/ 6541480 h 6541480"/>
              <a:gd name="connsiteX4" fmla="*/ 3156171 w 6544414"/>
              <a:gd name="connsiteY4" fmla="*/ 6541480 h 6541480"/>
              <a:gd name="connsiteX5" fmla="*/ 3103820 w 6544414"/>
              <a:gd name="connsiteY5" fmla="*/ 6540157 h 6541480"/>
              <a:gd name="connsiteX6" fmla="*/ 0 w 6544414"/>
              <a:gd name="connsiteY6" fmla="*/ 3272207 h 6541480"/>
              <a:gd name="connsiteX7" fmla="*/ 3272207 w 6544414"/>
              <a:gd name="connsiteY7" fmla="*/ 0 h 654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44414" h="6541480">
                <a:moveTo>
                  <a:pt x="3272207" y="0"/>
                </a:moveTo>
                <a:cubicBezTo>
                  <a:pt x="5079397" y="0"/>
                  <a:pt x="6544414" y="1465017"/>
                  <a:pt x="6544414" y="3272207"/>
                </a:cubicBezTo>
                <a:cubicBezTo>
                  <a:pt x="6544414" y="5022923"/>
                  <a:pt x="5169530" y="6452517"/>
                  <a:pt x="3440594" y="6540157"/>
                </a:cubicBezTo>
                <a:lnTo>
                  <a:pt x="3388243" y="6541480"/>
                </a:lnTo>
                <a:lnTo>
                  <a:pt x="3156171" y="6541480"/>
                </a:lnTo>
                <a:lnTo>
                  <a:pt x="3103820" y="6540157"/>
                </a:lnTo>
                <a:cubicBezTo>
                  <a:pt x="1374884" y="6452517"/>
                  <a:pt x="0" y="5022923"/>
                  <a:pt x="0" y="3272207"/>
                </a:cubicBezTo>
                <a:cubicBezTo>
                  <a:pt x="0" y="1465017"/>
                  <a:pt x="1465017" y="0"/>
                  <a:pt x="3272207" y="0"/>
                </a:cubicBezTo>
                <a:close/>
              </a:path>
            </a:pathLst>
          </a:custGeom>
          <a:blipFill dpi="0" rotWithShape="1">
            <a:blip r:embed="rId2">
              <a:alphaModFix amt="60000"/>
            </a:blip>
            <a:srcRect/>
            <a:stretch>
              <a:fillRect t="-1305" b="-1305"/>
            </a:stretch>
          </a:blipFill>
        </p:spPr>
        <p:txBody>
          <a:bodyPr wrap="square">
            <a:noAutofit/>
          </a:bodyPr>
          <a:lstStyle>
            <a:lvl1pPr>
              <a:buNone/>
              <a:defRPr/>
            </a:lvl1pPr>
          </a:lstStyle>
          <a:p>
            <a:r>
              <a:rPr lang="en-US"/>
              <a:t>   </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094552" y="1975104"/>
            <a:ext cx="4574383" cy="436885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7104889" y="6343955"/>
            <a:ext cx="2105099"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375067" y="6343955"/>
            <a:ext cx="1772029" cy="365125"/>
          </a:xfrm>
        </p:spPr>
        <p:txBody>
          <a:bodyPr/>
          <a:lstStyle>
            <a:lvl1pPr>
              <a:defRPr>
                <a:solidFill>
                  <a:schemeClr val="tx1"/>
                </a:solidFill>
                <a:effectLst/>
              </a:defRPr>
            </a:lvl1pPr>
          </a:lstStyle>
          <a:p>
            <a:fld id="{74049900-C118-46F7-B9EF-5F7C1F0005B2}"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532176"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2199609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Picture 6">
    <p:bg>
      <p:bgPr>
        <a:solidFill>
          <a:schemeClr val="accent4">
            <a:alpha val="10000"/>
          </a:schemeClr>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6CB8499-8357-5EA4-C686-01EAE71250FC}"/>
              </a:ext>
            </a:extLst>
          </p:cNvPr>
          <p:cNvGrpSpPr/>
          <p:nvPr userDrawn="1"/>
        </p:nvGrpSpPr>
        <p:grpSpPr>
          <a:xfrm>
            <a:off x="152400" y="-88436"/>
            <a:ext cx="5086151" cy="7037751"/>
            <a:chOff x="152400" y="-88436"/>
            <a:chExt cx="5086151" cy="7037751"/>
          </a:xfrm>
          <a:solidFill>
            <a:schemeClr val="accent4">
              <a:lumMod val="20000"/>
              <a:lumOff val="80000"/>
            </a:schemeClr>
          </a:solidFill>
        </p:grpSpPr>
        <p:sp>
          <p:nvSpPr>
            <p:cNvPr id="16" name="Freeform 15">
              <a:extLst>
                <a:ext uri="{FF2B5EF4-FFF2-40B4-BE49-F238E27FC236}">
                  <a16:creationId xmlns:a16="http://schemas.microsoft.com/office/drawing/2014/main" id="{94570F6F-AFE0-9B56-0855-C79983DD30C1}"/>
                </a:ext>
              </a:extLst>
            </p:cNvPr>
            <p:cNvSpPr/>
            <p:nvPr/>
          </p:nvSpPr>
          <p:spPr>
            <a:xfrm flipH="1" flipV="1">
              <a:off x="152400" y="1261054"/>
              <a:ext cx="832287" cy="4357503"/>
            </a:xfrm>
            <a:custGeom>
              <a:avLst/>
              <a:gdLst>
                <a:gd name="connsiteX0" fmla="*/ 832287 w 832287"/>
                <a:gd name="connsiteY0" fmla="*/ 4357503 h 4357503"/>
                <a:gd name="connsiteX1" fmla="*/ 661895 w 832287"/>
                <a:gd name="connsiteY1" fmla="*/ 4152276 h 4357503"/>
                <a:gd name="connsiteX2" fmla="*/ 0 w 832287"/>
                <a:gd name="connsiteY2" fmla="*/ 2178750 h 4357503"/>
                <a:gd name="connsiteX3" fmla="*/ 661895 w 832287"/>
                <a:gd name="connsiteY3" fmla="*/ 205226 h 4357503"/>
                <a:gd name="connsiteX4" fmla="*/ 832287 w 832287"/>
                <a:gd name="connsiteY4" fmla="*/ 0 h 4357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287" h="4357503">
                  <a:moveTo>
                    <a:pt x="832287" y="4357503"/>
                  </a:moveTo>
                  <a:lnTo>
                    <a:pt x="661895" y="4152276"/>
                  </a:lnTo>
                  <a:cubicBezTo>
                    <a:pt x="246457" y="3603648"/>
                    <a:pt x="0" y="2919981"/>
                    <a:pt x="0" y="2178750"/>
                  </a:cubicBezTo>
                  <a:cubicBezTo>
                    <a:pt x="0" y="1437521"/>
                    <a:pt x="246457" y="753854"/>
                    <a:pt x="661895" y="205226"/>
                  </a:cubicBezTo>
                  <a:lnTo>
                    <a:pt x="832287" y="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434E4E6F-C713-1424-C1FE-52E40F7B5BDB}"/>
                </a:ext>
              </a:extLst>
            </p:cNvPr>
            <p:cNvSpPr/>
            <p:nvPr/>
          </p:nvSpPr>
          <p:spPr>
            <a:xfrm rot="1580702" flipV="1">
              <a:off x="1233116"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AF3BB49-A328-F121-7F27-DEB7C3CC2B0F}"/>
              </a:ext>
            </a:extLst>
          </p:cNvPr>
          <p:cNvSpPr>
            <a:spLocks noGrp="1"/>
          </p:cNvSpPr>
          <p:nvPr userDrawn="1">
            <p:ph type="title"/>
          </p:nvPr>
        </p:nvSpPr>
        <p:spPr>
          <a:xfrm>
            <a:off x="533401" y="538716"/>
            <a:ext cx="4573438" cy="1288169"/>
          </a:xfrm>
        </p:spPr>
        <p:txBody>
          <a:bodyPr anchor="b">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userDrawn="1">
            <p:ph sz="quarter" idx="14"/>
          </p:nvPr>
        </p:nvSpPr>
        <p:spPr>
          <a:xfrm>
            <a:off x="533401" y="1975103"/>
            <a:ext cx="4573438" cy="436885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1B1E69B2-56D1-36B4-B16D-18135A325F89}"/>
              </a:ext>
            </a:extLst>
          </p:cNvPr>
          <p:cNvSpPr>
            <a:spLocks noGrp="1"/>
          </p:cNvSpPr>
          <p:nvPr>
            <p:ph type="pic" sz="quarter" idx="15" hasCustomPrompt="1"/>
          </p:nvPr>
        </p:nvSpPr>
        <p:spPr>
          <a:xfrm>
            <a:off x="5486980" y="167600"/>
            <a:ext cx="6544414" cy="6541480"/>
          </a:xfrm>
          <a:custGeom>
            <a:avLst/>
            <a:gdLst>
              <a:gd name="connsiteX0" fmla="*/ 3272207 w 6544414"/>
              <a:gd name="connsiteY0" fmla="*/ 0 h 6541480"/>
              <a:gd name="connsiteX1" fmla="*/ 6544414 w 6544414"/>
              <a:gd name="connsiteY1" fmla="*/ 3272207 h 6541480"/>
              <a:gd name="connsiteX2" fmla="*/ 3440594 w 6544414"/>
              <a:gd name="connsiteY2" fmla="*/ 6540157 h 6541480"/>
              <a:gd name="connsiteX3" fmla="*/ 3388243 w 6544414"/>
              <a:gd name="connsiteY3" fmla="*/ 6541480 h 6541480"/>
              <a:gd name="connsiteX4" fmla="*/ 3156171 w 6544414"/>
              <a:gd name="connsiteY4" fmla="*/ 6541480 h 6541480"/>
              <a:gd name="connsiteX5" fmla="*/ 3103820 w 6544414"/>
              <a:gd name="connsiteY5" fmla="*/ 6540157 h 6541480"/>
              <a:gd name="connsiteX6" fmla="*/ 0 w 6544414"/>
              <a:gd name="connsiteY6" fmla="*/ 3272207 h 6541480"/>
              <a:gd name="connsiteX7" fmla="*/ 3272207 w 6544414"/>
              <a:gd name="connsiteY7" fmla="*/ 0 h 654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44414" h="6541480">
                <a:moveTo>
                  <a:pt x="3272207" y="0"/>
                </a:moveTo>
                <a:cubicBezTo>
                  <a:pt x="5079397" y="0"/>
                  <a:pt x="6544414" y="1465017"/>
                  <a:pt x="6544414" y="3272207"/>
                </a:cubicBezTo>
                <a:cubicBezTo>
                  <a:pt x="6544414" y="5022923"/>
                  <a:pt x="5169530" y="6452517"/>
                  <a:pt x="3440594" y="6540157"/>
                </a:cubicBezTo>
                <a:lnTo>
                  <a:pt x="3388243" y="6541480"/>
                </a:lnTo>
                <a:lnTo>
                  <a:pt x="3156171" y="6541480"/>
                </a:lnTo>
                <a:lnTo>
                  <a:pt x="3103820" y="6540157"/>
                </a:lnTo>
                <a:cubicBezTo>
                  <a:pt x="1374884" y="6452517"/>
                  <a:pt x="0" y="5022923"/>
                  <a:pt x="0" y="3272207"/>
                </a:cubicBezTo>
                <a:cubicBezTo>
                  <a:pt x="0" y="1465017"/>
                  <a:pt x="1465017" y="0"/>
                  <a:pt x="3272207" y="0"/>
                </a:cubicBezTo>
                <a:close/>
              </a:path>
            </a:pathLst>
          </a:custGeom>
          <a:blipFill dpi="0" rotWithShape="1">
            <a:blip r:embed="rId2">
              <a:alphaModFix amt="60000"/>
            </a:blip>
            <a:srcRect/>
            <a:stretch>
              <a:fillRect/>
            </a:stretch>
          </a:blipFill>
        </p:spPr>
        <p:txBody>
          <a:bodyPr wrap="square">
            <a:noAutofit/>
          </a:bodyPr>
          <a:lstStyle>
            <a:lvl1pPr>
              <a:buNone/>
              <a:defRPr/>
            </a:lvl1pPr>
          </a:lstStyle>
          <a:p>
            <a:r>
              <a:rPr lang="en-US"/>
              <a:t>   </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userDrawn="1">
            <p:ph type="ftr" sz="quarter" idx="11"/>
          </p:nvPr>
        </p:nvSpPr>
        <p:spPr>
          <a:xfrm>
            <a:off x="533400" y="6343955"/>
            <a:ext cx="2177996" cy="365125"/>
          </a:xfrm>
        </p:spPr>
        <p:txBody>
          <a:bodyPr/>
          <a:lstStyle>
            <a:lvl1pPr>
              <a:defRPr>
                <a:solidFill>
                  <a:schemeClr val="tx1"/>
                </a:solidFill>
                <a:effectLst/>
              </a:defRPr>
            </a:lvl1p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userDrawn="1">
            <p:ph type="dt" sz="half" idx="10"/>
          </p:nvPr>
        </p:nvSpPr>
        <p:spPr>
          <a:xfrm>
            <a:off x="3213651" y="6343955"/>
            <a:ext cx="1573037" cy="365125"/>
          </a:xfrm>
        </p:spPr>
        <p:txBody>
          <a:bodyPr/>
          <a:lstStyle/>
          <a:p>
            <a:fld id="{887B796E-5BDB-4A6E-9AF1-D89C4A830347}"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userDrawn="1">
            <p:ph type="sldNum" sz="quarter" idx="12"/>
          </p:nvPr>
        </p:nvSpPr>
        <p:spPr>
          <a:xfrm>
            <a:off x="4796658" y="6343955"/>
            <a:ext cx="429207" cy="365125"/>
          </a:xfrm>
        </p:spPr>
        <p:txBody>
          <a:bodyPr/>
          <a:lstStyle>
            <a:lvl1pPr>
              <a:defRPr>
                <a:solidFill>
                  <a:schemeClr val="tx1"/>
                </a:solidFill>
                <a:effectLst/>
              </a:defRPr>
            </a:lvl1pPr>
          </a:lstStyle>
          <a:p>
            <a:fld id="{AEAA3239-9EA4-4A65-A281-97F994456D9F}" type="slidenum">
              <a:rPr lang="en-US" smtClean="0"/>
              <a:t>‹#›</a:t>
            </a:fld>
            <a:endParaRPr lang="en-US"/>
          </a:p>
        </p:txBody>
      </p:sp>
    </p:spTree>
    <p:extLst>
      <p:ext uri="{BB962C8B-B14F-4D97-AF65-F5344CB8AC3E}">
        <p14:creationId xmlns:p14="http://schemas.microsoft.com/office/powerpoint/2010/main" val="33105186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Picture 7">
    <p:bg>
      <p:bgPr>
        <a:solidFill>
          <a:schemeClr val="accent4">
            <a:alpha val="10000"/>
          </a:schemeClr>
        </a:solidFill>
        <a:effectLst/>
      </p:bgPr>
    </p:bg>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DEE76FDB-7A89-C33C-CB4F-6DC97275A552}"/>
              </a:ext>
            </a:extLst>
          </p:cNvPr>
          <p:cNvSpPr/>
          <p:nvPr/>
        </p:nvSpPr>
        <p:spPr>
          <a:xfrm>
            <a:off x="11667386" y="1849584"/>
            <a:ext cx="402082" cy="3142976"/>
          </a:xfrm>
          <a:custGeom>
            <a:avLst/>
            <a:gdLst>
              <a:gd name="connsiteX0" fmla="*/ 402082 w 402082"/>
              <a:gd name="connsiteY0" fmla="*/ 0 h 3142976"/>
              <a:gd name="connsiteX1" fmla="*/ 402082 w 402082"/>
              <a:gd name="connsiteY1" fmla="*/ 3142976 h 3142976"/>
              <a:gd name="connsiteX2" fmla="*/ 394938 w 402082"/>
              <a:gd name="connsiteY2" fmla="*/ 3131216 h 3142976"/>
              <a:gd name="connsiteX3" fmla="*/ 0 w 402082"/>
              <a:gd name="connsiteY3" fmla="*/ 1571488 h 3142976"/>
              <a:gd name="connsiteX4" fmla="*/ 394938 w 402082"/>
              <a:gd name="connsiteY4" fmla="*/ 11760 h 3142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082" h="3142976">
                <a:moveTo>
                  <a:pt x="402082" y="0"/>
                </a:moveTo>
                <a:lnTo>
                  <a:pt x="402082" y="3142976"/>
                </a:lnTo>
                <a:lnTo>
                  <a:pt x="394938" y="3131216"/>
                </a:lnTo>
                <a:cubicBezTo>
                  <a:pt x="143068" y="2667567"/>
                  <a:pt x="0" y="2136235"/>
                  <a:pt x="0" y="1571488"/>
                </a:cubicBezTo>
                <a:cubicBezTo>
                  <a:pt x="0" y="1006741"/>
                  <a:pt x="143068" y="475410"/>
                  <a:pt x="394938" y="11760"/>
                </a:cubicBezTo>
                <a:close/>
              </a:path>
            </a:pathLst>
          </a:cu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Oval 6">
            <a:extLst>
              <a:ext uri="{FF2B5EF4-FFF2-40B4-BE49-F238E27FC236}">
                <a16:creationId xmlns:a16="http://schemas.microsoft.com/office/drawing/2014/main" id="{5AAF97FD-5C76-FAAA-861A-C7AEDEB99A83}"/>
              </a:ext>
            </a:extLst>
          </p:cNvPr>
          <p:cNvSpPr/>
          <p:nvPr/>
        </p:nvSpPr>
        <p:spPr>
          <a:xfrm rot="20019298">
            <a:off x="7413522" y="-88436"/>
            <a:ext cx="4005435" cy="7037751"/>
          </a:xfrm>
          <a:prstGeom prst="ellipse">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620000" y="533399"/>
            <a:ext cx="3445936" cy="1633865"/>
          </a:xfrm>
        </p:spPr>
        <p:txBody>
          <a:bodyPr anchor="b">
            <a:normAutofit/>
          </a:bodyPr>
          <a:lstStyle>
            <a:lvl1pPr>
              <a:defRPr sz="2800"/>
            </a:lvl1pPr>
          </a:lstStyle>
          <a:p>
            <a:r>
              <a:rPr lang="en-US"/>
              <a:t>Click to edit Master title style</a:t>
            </a:r>
          </a:p>
        </p:txBody>
      </p:sp>
      <p:sp>
        <p:nvSpPr>
          <p:cNvPr id="18" name="Picture Placeholder 17">
            <a:extLst>
              <a:ext uri="{FF2B5EF4-FFF2-40B4-BE49-F238E27FC236}">
                <a16:creationId xmlns:a16="http://schemas.microsoft.com/office/drawing/2014/main" id="{393FD555-499C-07D3-69D3-21FA79A923EE}"/>
              </a:ext>
            </a:extLst>
          </p:cNvPr>
          <p:cNvSpPr>
            <a:spLocks noGrp="1"/>
          </p:cNvSpPr>
          <p:nvPr>
            <p:ph type="pic" sz="quarter" idx="18" hasCustomPrompt="1"/>
          </p:nvPr>
        </p:nvSpPr>
        <p:spPr>
          <a:xfrm>
            <a:off x="152401" y="165101"/>
            <a:ext cx="7012693" cy="6528179"/>
          </a:xfrm>
          <a:custGeom>
            <a:avLst/>
            <a:gdLst>
              <a:gd name="connsiteX0" fmla="*/ 0 w 7012693"/>
              <a:gd name="connsiteY0" fmla="*/ 0 h 6528179"/>
              <a:gd name="connsiteX1" fmla="*/ 4061943 w 7012693"/>
              <a:gd name="connsiteY1" fmla="*/ 0 h 6528179"/>
              <a:gd name="connsiteX2" fmla="*/ 4075051 w 7012693"/>
              <a:gd name="connsiteY2" fmla="*/ 662 h 6528179"/>
              <a:gd name="connsiteX3" fmla="*/ 7012693 w 7012693"/>
              <a:gd name="connsiteY3" fmla="*/ 3255973 h 6528179"/>
              <a:gd name="connsiteX4" fmla="*/ 4075051 w 7012693"/>
              <a:gd name="connsiteY4" fmla="*/ 6511286 h 6528179"/>
              <a:gd name="connsiteX5" fmla="*/ 3780898 w 7012693"/>
              <a:gd name="connsiteY5" fmla="*/ 6526140 h 6528179"/>
              <a:gd name="connsiteX6" fmla="*/ 3780898 w 7012693"/>
              <a:gd name="connsiteY6" fmla="*/ 6528179 h 6528179"/>
              <a:gd name="connsiteX7" fmla="*/ 3740486 w 7012693"/>
              <a:gd name="connsiteY7" fmla="*/ 6528179 h 6528179"/>
              <a:gd name="connsiteX8" fmla="*/ 0 w 7012693"/>
              <a:gd name="connsiteY8" fmla="*/ 6528179 h 6528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12693" h="6528179">
                <a:moveTo>
                  <a:pt x="0" y="0"/>
                </a:moveTo>
                <a:lnTo>
                  <a:pt x="4061943" y="0"/>
                </a:lnTo>
                <a:lnTo>
                  <a:pt x="4075051" y="662"/>
                </a:lnTo>
                <a:cubicBezTo>
                  <a:pt x="5725082" y="168231"/>
                  <a:pt x="7012693" y="1561734"/>
                  <a:pt x="7012693" y="3255973"/>
                </a:cubicBezTo>
                <a:cubicBezTo>
                  <a:pt x="7012693" y="4950214"/>
                  <a:pt x="5725082" y="6343717"/>
                  <a:pt x="4075051" y="6511286"/>
                </a:cubicBezTo>
                <a:lnTo>
                  <a:pt x="3780898" y="6526140"/>
                </a:lnTo>
                <a:lnTo>
                  <a:pt x="3780898" y="6528179"/>
                </a:lnTo>
                <a:lnTo>
                  <a:pt x="3740486" y="6528179"/>
                </a:lnTo>
                <a:lnTo>
                  <a:pt x="0" y="6528179"/>
                </a:lnTo>
                <a:close/>
              </a:path>
            </a:pathLst>
          </a:custGeom>
          <a:blipFill dpi="0" rotWithShape="1">
            <a:blip r:embed="rId2" cstate="email">
              <a:alphaModFix amt="60000"/>
              <a:extLst>
                <a:ext uri="{28A0092B-C50C-407E-A947-70E740481C1C}">
                  <a14:useLocalDpi xmlns:a14="http://schemas.microsoft.com/office/drawing/2010/main"/>
                </a:ext>
              </a:extLst>
            </a:blip>
            <a:srcRect/>
            <a:stretch>
              <a:fillRect/>
            </a:stretch>
          </a:blipFill>
        </p:spPr>
        <p:txBody>
          <a:bodyPr wrap="square">
            <a:noAutofit/>
          </a:bodyPr>
          <a:lstStyle>
            <a:lvl1pPr>
              <a:buNone/>
              <a:defRPr/>
            </a:lvl1pPr>
          </a:lstStyle>
          <a:p>
            <a:r>
              <a:rPr lang="en-US"/>
              <a:t>   </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7620127" y="2315569"/>
            <a:ext cx="3445810" cy="326487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8212663" y="6343955"/>
            <a:ext cx="2012061" cy="365125"/>
          </a:xfrm>
        </p:spPr>
        <p:txBody>
          <a:bodyPr/>
          <a:lstStyle/>
          <a:p>
            <a:r>
              <a:rPr lang="en-US"/>
              <a:t>Sample Footer Text</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10224724" y="6343955"/>
            <a:ext cx="922372" cy="365125"/>
          </a:xfrm>
        </p:spPr>
        <p:txBody>
          <a:bodyPr/>
          <a:lstStyle/>
          <a:p>
            <a:fld id="{0B4A3A31-ACEE-4A00-9ED7-D579651BDB0B}" type="datetime1">
              <a:rPr lang="en-US" smtClean="0"/>
              <a:t>2/10/2026</a:t>
            </a:fld>
            <a:endParaRPr lang="en-US"/>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2144693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with Picture 8">
    <p:bg>
      <p:bgPr>
        <a:solidFill>
          <a:schemeClr val="accent4">
            <a:alpha val="10000"/>
          </a:schemeClr>
        </a:solidFill>
        <a:effectLst/>
      </p:bgPr>
    </p:bg>
    <p:spTree>
      <p:nvGrpSpPr>
        <p:cNvPr id="1" name=""/>
        <p:cNvGrpSpPr/>
        <p:nvPr/>
      </p:nvGrpSpPr>
      <p:grpSpPr>
        <a:xfrm>
          <a:off x="0" y="0"/>
          <a:ext cx="0" cy="0"/>
          <a:chOff x="0" y="0"/>
          <a:chExt cx="0" cy="0"/>
        </a:xfrm>
      </p:grpSpPr>
      <p:sp>
        <p:nvSpPr>
          <p:cNvPr id="17" name="Freeform 16">
            <a:extLst>
              <a:ext uri="{FF2B5EF4-FFF2-40B4-BE49-F238E27FC236}">
                <a16:creationId xmlns:a16="http://schemas.microsoft.com/office/drawing/2014/main" id="{A6F5D5CD-E3CF-4D04-62B3-AF08E9EE6191}"/>
              </a:ext>
            </a:extLst>
          </p:cNvPr>
          <p:cNvSpPr/>
          <p:nvPr userDrawn="1"/>
        </p:nvSpPr>
        <p:spPr>
          <a:xfrm flipH="1">
            <a:off x="137466" y="1848144"/>
            <a:ext cx="402082" cy="3142976"/>
          </a:xfrm>
          <a:custGeom>
            <a:avLst/>
            <a:gdLst>
              <a:gd name="connsiteX0" fmla="*/ 402082 w 402082"/>
              <a:gd name="connsiteY0" fmla="*/ 0 h 3142976"/>
              <a:gd name="connsiteX1" fmla="*/ 402082 w 402082"/>
              <a:gd name="connsiteY1" fmla="*/ 3142976 h 3142976"/>
              <a:gd name="connsiteX2" fmla="*/ 394938 w 402082"/>
              <a:gd name="connsiteY2" fmla="*/ 3131216 h 3142976"/>
              <a:gd name="connsiteX3" fmla="*/ 0 w 402082"/>
              <a:gd name="connsiteY3" fmla="*/ 1571488 h 3142976"/>
              <a:gd name="connsiteX4" fmla="*/ 394938 w 402082"/>
              <a:gd name="connsiteY4" fmla="*/ 11760 h 3142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082" h="3142976">
                <a:moveTo>
                  <a:pt x="402082" y="0"/>
                </a:moveTo>
                <a:lnTo>
                  <a:pt x="402082" y="3142976"/>
                </a:lnTo>
                <a:lnTo>
                  <a:pt x="394938" y="3131216"/>
                </a:lnTo>
                <a:cubicBezTo>
                  <a:pt x="143068" y="2667567"/>
                  <a:pt x="0" y="2136235"/>
                  <a:pt x="0" y="1571488"/>
                </a:cubicBezTo>
                <a:cubicBezTo>
                  <a:pt x="0" y="1006741"/>
                  <a:pt x="143068" y="475410"/>
                  <a:pt x="394938" y="11760"/>
                </a:cubicBezTo>
                <a:close/>
              </a:path>
            </a:pathLst>
          </a:cu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Oval 17">
            <a:extLst>
              <a:ext uri="{FF2B5EF4-FFF2-40B4-BE49-F238E27FC236}">
                <a16:creationId xmlns:a16="http://schemas.microsoft.com/office/drawing/2014/main" id="{B1DA5C74-70BA-EB67-6C91-23759A7DFE80}"/>
              </a:ext>
            </a:extLst>
          </p:cNvPr>
          <p:cNvSpPr/>
          <p:nvPr userDrawn="1"/>
        </p:nvSpPr>
        <p:spPr>
          <a:xfrm rot="1580702" flipH="1">
            <a:off x="787977" y="-89876"/>
            <a:ext cx="4005435" cy="7037751"/>
          </a:xfrm>
          <a:prstGeom prst="ellipse">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125937" y="533399"/>
            <a:ext cx="3445936" cy="1633865"/>
          </a:xfrm>
        </p:spPr>
        <p:txBody>
          <a:bodyPr anchor="b">
            <a:normAutofit/>
          </a:bodyPr>
          <a:lstStyle>
            <a:lvl1pPr>
              <a:defRPr sz="28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1126064" y="2315569"/>
            <a:ext cx="3445936" cy="326631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Picture Placeholder 20">
            <a:extLst>
              <a:ext uri="{FF2B5EF4-FFF2-40B4-BE49-F238E27FC236}">
                <a16:creationId xmlns:a16="http://schemas.microsoft.com/office/drawing/2014/main" id="{D2358A49-B95B-0643-769E-B32E1FF58E94}"/>
              </a:ext>
            </a:extLst>
          </p:cNvPr>
          <p:cNvSpPr>
            <a:spLocks noGrp="1"/>
          </p:cNvSpPr>
          <p:nvPr>
            <p:ph type="pic" sz="quarter" idx="18" hasCustomPrompt="1"/>
          </p:nvPr>
        </p:nvSpPr>
        <p:spPr>
          <a:xfrm>
            <a:off x="5041841" y="164667"/>
            <a:ext cx="6997886" cy="6527172"/>
          </a:xfrm>
          <a:custGeom>
            <a:avLst/>
            <a:gdLst>
              <a:gd name="connsiteX0" fmla="*/ 2935334 w 6997886"/>
              <a:gd name="connsiteY0" fmla="*/ 0 h 6527172"/>
              <a:gd name="connsiteX1" fmla="*/ 6997886 w 6997886"/>
              <a:gd name="connsiteY1" fmla="*/ 0 h 6527172"/>
              <a:gd name="connsiteX2" fmla="*/ 6997886 w 6997886"/>
              <a:gd name="connsiteY2" fmla="*/ 6527172 h 6527172"/>
              <a:gd name="connsiteX3" fmla="*/ 3272207 w 6997886"/>
              <a:gd name="connsiteY3" fmla="*/ 6527172 h 6527172"/>
              <a:gd name="connsiteX4" fmla="*/ 3231795 w 6997886"/>
              <a:gd name="connsiteY4" fmla="*/ 6527172 h 6527172"/>
              <a:gd name="connsiteX5" fmla="*/ 3231795 w 6997886"/>
              <a:gd name="connsiteY5" fmla="*/ 6525133 h 6527172"/>
              <a:gd name="connsiteX6" fmla="*/ 2937642 w 6997886"/>
              <a:gd name="connsiteY6" fmla="*/ 6510279 h 6527172"/>
              <a:gd name="connsiteX7" fmla="*/ 0 w 6997886"/>
              <a:gd name="connsiteY7" fmla="*/ 3254966 h 6527172"/>
              <a:gd name="connsiteX8" fmla="*/ 2632735 w 6997886"/>
              <a:gd name="connsiteY8" fmla="*/ 45215 h 6527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97886" h="6527172">
                <a:moveTo>
                  <a:pt x="2935334" y="0"/>
                </a:moveTo>
                <a:lnTo>
                  <a:pt x="6997886" y="0"/>
                </a:lnTo>
                <a:lnTo>
                  <a:pt x="6997886" y="6527172"/>
                </a:lnTo>
                <a:lnTo>
                  <a:pt x="3272207" y="6527172"/>
                </a:lnTo>
                <a:lnTo>
                  <a:pt x="3231795" y="6527172"/>
                </a:lnTo>
                <a:lnTo>
                  <a:pt x="3231795" y="6525133"/>
                </a:lnTo>
                <a:lnTo>
                  <a:pt x="2937642" y="6510279"/>
                </a:lnTo>
                <a:cubicBezTo>
                  <a:pt x="1287611" y="6342710"/>
                  <a:pt x="0" y="4949207"/>
                  <a:pt x="0" y="3254966"/>
                </a:cubicBezTo>
                <a:cubicBezTo>
                  <a:pt x="0" y="1666617"/>
                  <a:pt x="1131690" y="342587"/>
                  <a:pt x="2632735" y="45215"/>
                </a:cubicBezTo>
                <a:close/>
              </a:path>
            </a:pathLst>
          </a:custGeom>
          <a:blipFill dpi="0" rotWithShape="1">
            <a:blip r:embed="rId2" cstate="email">
              <a:alphaModFix amt="60000"/>
              <a:extLst>
                <a:ext uri="{28A0092B-C50C-407E-A947-70E740481C1C}">
                  <a14:useLocalDpi xmlns:a14="http://schemas.microsoft.com/office/drawing/2010/main"/>
                </a:ext>
              </a:extLst>
            </a:blip>
            <a:srcRect/>
            <a:stretch>
              <a:fillRect/>
            </a:stretch>
          </a:blipFill>
        </p:spPr>
        <p:txBody>
          <a:bodyPr wrap="square">
            <a:noAutofit/>
          </a:bodyPr>
          <a:lstStyle>
            <a:lvl1pPr>
              <a:buNone/>
              <a:defRPr/>
            </a:lvl1pPr>
          </a:lstStyle>
          <a:p>
            <a:r>
              <a:rPr lang="en-US"/>
              <a:t>   </a:t>
            </a:r>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533401" y="6343955"/>
            <a:ext cx="1719634" cy="365125"/>
          </a:xfrm>
        </p:spPr>
        <p:txBody>
          <a:bodyPr/>
          <a:lstStyle/>
          <a:p>
            <a:r>
              <a:rPr lang="en-US"/>
              <a:t>Sample Footer Text</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2703447" y="6343955"/>
            <a:ext cx="949766" cy="365125"/>
          </a:xfrm>
        </p:spPr>
        <p:txBody>
          <a:bodyPr/>
          <a:lstStyle/>
          <a:p>
            <a:fld id="{0D1F969F-5863-4766-8113-71CA528EC836}" type="datetime1">
              <a:rPr lang="en-US" smtClean="0"/>
              <a:t>2/10/2026</a:t>
            </a:fld>
            <a:endParaRPr lang="en-US"/>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a:xfrm>
            <a:off x="3653213" y="6343955"/>
            <a:ext cx="429207"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073959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2">
    <p:bg>
      <p:bgPr>
        <a:solidFill>
          <a:schemeClr val="accent4"/>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7F1247F-6CA3-A0AC-44A6-A1DB2B11FED7}"/>
              </a:ext>
            </a:extLst>
          </p:cNvPr>
          <p:cNvGrpSpPr/>
          <p:nvPr userDrawn="1"/>
        </p:nvGrpSpPr>
        <p:grpSpPr>
          <a:xfrm>
            <a:off x="152400" y="-88436"/>
            <a:ext cx="11887200" cy="7037751"/>
            <a:chOff x="152400" y="-88436"/>
            <a:chExt cx="11887200" cy="7037751"/>
          </a:xfrm>
          <a:noFill/>
        </p:grpSpPr>
        <p:sp>
          <p:nvSpPr>
            <p:cNvPr id="8" name="Freeform 7">
              <a:extLst>
                <a:ext uri="{FF2B5EF4-FFF2-40B4-BE49-F238E27FC236}">
                  <a16:creationId xmlns:a16="http://schemas.microsoft.com/office/drawing/2014/main" id="{19E09CAD-312F-EC22-A135-F4D4DC77F355}"/>
                </a:ext>
              </a:extLst>
            </p:cNvPr>
            <p:cNvSpPr/>
            <p:nvPr/>
          </p:nvSpPr>
          <p:spPr>
            <a:xfrm flipH="1">
              <a:off x="152400" y="148866"/>
              <a:ext cx="4726693" cy="6544413"/>
            </a:xfrm>
            <a:custGeom>
              <a:avLst/>
              <a:gdLst>
                <a:gd name="connsiteX0" fmla="*/ 4726693 w 4726693"/>
                <a:gd name="connsiteY0" fmla="*/ 0 h 6544413"/>
                <a:gd name="connsiteX1" fmla="*/ 3272207 w 4726693"/>
                <a:gd name="connsiteY1" fmla="*/ 0 h 6544413"/>
                <a:gd name="connsiteX2" fmla="*/ 3231795 w 4726693"/>
                <a:gd name="connsiteY2" fmla="*/ 0 h 6544413"/>
                <a:gd name="connsiteX3" fmla="*/ 3231795 w 4726693"/>
                <a:gd name="connsiteY3" fmla="*/ 2042 h 6544413"/>
                <a:gd name="connsiteX4" fmla="*/ 2937642 w 4726693"/>
                <a:gd name="connsiteY4" fmla="*/ 16895 h 6544413"/>
                <a:gd name="connsiteX5" fmla="*/ 0 w 4726693"/>
                <a:gd name="connsiteY5" fmla="*/ 3272207 h 6544413"/>
                <a:gd name="connsiteX6" fmla="*/ 2937642 w 4726693"/>
                <a:gd name="connsiteY6" fmla="*/ 6527520 h 6544413"/>
                <a:gd name="connsiteX7" fmla="*/ 3231795 w 4726693"/>
                <a:gd name="connsiteY7" fmla="*/ 6542374 h 6544413"/>
                <a:gd name="connsiteX8" fmla="*/ 3231795 w 4726693"/>
                <a:gd name="connsiteY8" fmla="*/ 6544413 h 6544413"/>
                <a:gd name="connsiteX9" fmla="*/ 3272207 w 4726693"/>
                <a:gd name="connsiteY9" fmla="*/ 6544413 h 6544413"/>
                <a:gd name="connsiteX10" fmla="*/ 4726693 w 47266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6693" h="6544413">
                  <a:moveTo>
                    <a:pt x="4726693" y="0"/>
                  </a:moveTo>
                  <a:lnTo>
                    <a:pt x="3272207" y="0"/>
                  </a:lnTo>
                  <a:lnTo>
                    <a:pt x="3231795" y="0"/>
                  </a:lnTo>
                  <a:lnTo>
                    <a:pt x="3231795" y="2042"/>
                  </a:lnTo>
                  <a:lnTo>
                    <a:pt x="2937642" y="16895"/>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4726693" y="6544413"/>
                  </a:lnTo>
                  <a:close/>
                </a:path>
              </a:pathLst>
            </a:cu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C775823C-2B12-145A-6F6C-312613D93F42}"/>
                </a:ext>
              </a:extLst>
            </p:cNvPr>
            <p:cNvSpPr/>
            <p:nvPr/>
          </p:nvSpPr>
          <p:spPr>
            <a:xfrm>
              <a:off x="9381386" y="208405"/>
              <a:ext cx="2658214" cy="6425334"/>
            </a:xfrm>
            <a:custGeom>
              <a:avLst/>
              <a:gdLst>
                <a:gd name="connsiteX0" fmla="*/ 2658214 w 2658214"/>
                <a:gd name="connsiteY0" fmla="*/ 0 h 6425334"/>
                <a:gd name="connsiteX1" fmla="*/ 2658214 w 2658214"/>
                <a:gd name="connsiteY1" fmla="*/ 6425334 h 6425334"/>
                <a:gd name="connsiteX2" fmla="*/ 2612743 w 2658214"/>
                <a:gd name="connsiteY2" fmla="*/ 6418395 h 6425334"/>
                <a:gd name="connsiteX3" fmla="*/ 0 w 2658214"/>
                <a:gd name="connsiteY3" fmla="*/ 3212667 h 6425334"/>
                <a:gd name="connsiteX4" fmla="*/ 2612743 w 2658214"/>
                <a:gd name="connsiteY4" fmla="*/ 6940 h 6425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8214" h="6425334">
                  <a:moveTo>
                    <a:pt x="2658214" y="0"/>
                  </a:moveTo>
                  <a:lnTo>
                    <a:pt x="2658214" y="6425334"/>
                  </a:lnTo>
                  <a:lnTo>
                    <a:pt x="2612743" y="6418395"/>
                  </a:lnTo>
                  <a:cubicBezTo>
                    <a:pt x="1121654" y="6113274"/>
                    <a:pt x="0" y="4793958"/>
                    <a:pt x="0" y="3212667"/>
                  </a:cubicBezTo>
                  <a:cubicBezTo>
                    <a:pt x="0" y="1631376"/>
                    <a:pt x="1121654" y="312061"/>
                    <a:pt x="2612743" y="6940"/>
                  </a:cubicBezTo>
                  <a:close/>
                </a:path>
              </a:pathLst>
            </a:cu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val 9">
              <a:extLst>
                <a:ext uri="{FF2B5EF4-FFF2-40B4-BE49-F238E27FC236}">
                  <a16:creationId xmlns:a16="http://schemas.microsoft.com/office/drawing/2014/main" id="{5CBAB5CD-BDAA-735F-6FCD-CEFB5E869335}"/>
                </a:ext>
              </a:extLst>
            </p:cNvPr>
            <p:cNvSpPr/>
            <p:nvPr/>
          </p:nvSpPr>
          <p:spPr>
            <a:xfrm rot="20019298">
              <a:off x="5127522" y="-88436"/>
              <a:ext cx="4005435" cy="703775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33400" y="533400"/>
            <a:ext cx="9220200" cy="2878667"/>
          </a:xfrm>
        </p:spPr>
        <p:txBody>
          <a:bodyPr vert="horz" lIns="91440" tIns="45720" rIns="91440" bIns="45720" rtlCol="0" anchor="t">
            <a:normAutofit/>
          </a:bodyPr>
          <a:lstStyle>
            <a:lvl1pPr>
              <a:defRPr lang="en-US" sz="54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33401" y="5309616"/>
            <a:ext cx="7391400" cy="1014984"/>
          </a:xfrm>
        </p:spPr>
        <p:txBody>
          <a:bodyPr vert="horz" lIns="91440" tIns="45720" rIns="91440" bIns="45720" rtlCol="0" anchor="b">
            <a:normAutofit/>
          </a:bodyPr>
          <a:lstStyle>
            <a:lvl1pPr marL="0" indent="0">
              <a:buNone/>
              <a:defRPr lang="en-US" sz="20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221509" y="6343955"/>
            <a:ext cx="2875064" cy="365125"/>
          </a:xfrm>
        </p:spPr>
        <p:txBody>
          <a:bodyPr/>
          <a:lstStyle/>
          <a:p>
            <a:fld id="{014DD65C-314F-4399-90A8-B6DFCAF21BE4}"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58839564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with Picture 9">
    <p:bg>
      <p:bgPr>
        <a:solidFill>
          <a:schemeClr val="accent4">
            <a:alpha val="10000"/>
          </a:schemeClr>
        </a:solid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20219CD5-DC5B-EFA8-5DF8-F7D6FAE6C85B}"/>
              </a:ext>
            </a:extLst>
          </p:cNvPr>
          <p:cNvSpPr/>
          <p:nvPr userDrawn="1"/>
        </p:nvSpPr>
        <p:spPr>
          <a:xfrm rot="20019298">
            <a:off x="7946921" y="-88438"/>
            <a:ext cx="4005436" cy="7037752"/>
          </a:xfrm>
          <a:custGeom>
            <a:avLst/>
            <a:gdLst>
              <a:gd name="connsiteX0" fmla="*/ 1407172 w 4005436"/>
              <a:gd name="connsiteY0" fmla="*/ 6879551 h 7037752"/>
              <a:gd name="connsiteX1" fmla="*/ 2002718 w 4005436"/>
              <a:gd name="connsiteY1" fmla="*/ 7037752 h 7037752"/>
              <a:gd name="connsiteX2" fmla="*/ 2598265 w 4005436"/>
              <a:gd name="connsiteY2" fmla="*/ 6879550 h 7037752"/>
              <a:gd name="connsiteX3" fmla="*/ 2704498 w 4005436"/>
              <a:gd name="connsiteY3" fmla="*/ 6811233 h 7037752"/>
              <a:gd name="connsiteX4" fmla="*/ 3956793 w 4005436"/>
              <a:gd name="connsiteY4" fmla="*/ 4282413 h 7037752"/>
              <a:gd name="connsiteX5" fmla="*/ 3964748 w 4005436"/>
              <a:gd name="connsiteY5" fmla="*/ 4228052 h 7037752"/>
              <a:gd name="connsiteX6" fmla="*/ 4005436 w 4005436"/>
              <a:gd name="connsiteY6" fmla="*/ 3518876 h 7037752"/>
              <a:gd name="connsiteX7" fmla="*/ 2002718 w 4005436"/>
              <a:gd name="connsiteY7" fmla="*/ 0 h 7037752"/>
              <a:gd name="connsiteX8" fmla="*/ 0 w 4005436"/>
              <a:gd name="connsiteY8" fmla="*/ 3518876 h 7037752"/>
              <a:gd name="connsiteX9" fmla="*/ 1407172 w 4005436"/>
              <a:gd name="connsiteY9" fmla="*/ 6879551 h 7037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5436" h="7037752">
                <a:moveTo>
                  <a:pt x="1407172" y="6879551"/>
                </a:moveTo>
                <a:cubicBezTo>
                  <a:pt x="1595304" y="6982365"/>
                  <a:pt x="1795330" y="7037752"/>
                  <a:pt x="2002718" y="7037752"/>
                </a:cubicBezTo>
                <a:cubicBezTo>
                  <a:pt x="2210106" y="7037752"/>
                  <a:pt x="2410133" y="6982365"/>
                  <a:pt x="2598265" y="6879550"/>
                </a:cubicBezTo>
                <a:lnTo>
                  <a:pt x="2704498" y="6811233"/>
                </a:lnTo>
                <a:lnTo>
                  <a:pt x="3956793" y="4282413"/>
                </a:lnTo>
                <a:lnTo>
                  <a:pt x="3964748" y="4228052"/>
                </a:lnTo>
                <a:cubicBezTo>
                  <a:pt x="3991426" y="3998982"/>
                  <a:pt x="4005436" y="3761804"/>
                  <a:pt x="4005436" y="3518876"/>
                </a:cubicBezTo>
                <a:cubicBezTo>
                  <a:pt x="4005436" y="1575454"/>
                  <a:pt x="3108789" y="0"/>
                  <a:pt x="2002718" y="0"/>
                </a:cubicBezTo>
                <a:cubicBezTo>
                  <a:pt x="896647" y="0"/>
                  <a:pt x="0" y="1575454"/>
                  <a:pt x="0" y="3518876"/>
                </a:cubicBezTo>
                <a:cubicBezTo>
                  <a:pt x="0" y="5097906"/>
                  <a:pt x="591927" y="6434020"/>
                  <a:pt x="1407172" y="6879551"/>
                </a:cubicBezTo>
                <a:close/>
              </a:path>
            </a:pathLst>
          </a:cu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610600" y="990511"/>
            <a:ext cx="2276856" cy="1858941"/>
          </a:xfrm>
        </p:spPr>
        <p:txBody>
          <a:bodyPr anchor="b"/>
          <a:lstStyle/>
          <a:p>
            <a:r>
              <a:rPr lang="en-US"/>
              <a:t>Click to edit Master title style</a:t>
            </a:r>
          </a:p>
        </p:txBody>
      </p:sp>
      <p:sp>
        <p:nvSpPr>
          <p:cNvPr id="13" name="Picture Placeholder 13">
            <a:extLst>
              <a:ext uri="{FF2B5EF4-FFF2-40B4-BE49-F238E27FC236}">
                <a16:creationId xmlns:a16="http://schemas.microsoft.com/office/drawing/2014/main" id="{69FEC478-99B0-EEC3-65B0-04416E8FBEE4}"/>
              </a:ext>
            </a:extLst>
          </p:cNvPr>
          <p:cNvSpPr>
            <a:spLocks noGrp="1"/>
          </p:cNvSpPr>
          <p:nvPr>
            <p:ph type="pic" sz="quarter" idx="18" hasCustomPrompt="1"/>
          </p:nvPr>
        </p:nvSpPr>
        <p:spPr>
          <a:xfrm>
            <a:off x="152399" y="164721"/>
            <a:ext cx="7546093" cy="6528558"/>
          </a:xfrm>
          <a:custGeom>
            <a:avLst/>
            <a:gdLst>
              <a:gd name="connsiteX0" fmla="*/ 0 w 7546093"/>
              <a:gd name="connsiteY0" fmla="*/ 0 h 6528558"/>
              <a:gd name="connsiteX1" fmla="*/ 4587849 w 7546093"/>
              <a:gd name="connsiteY1" fmla="*/ 0 h 6528558"/>
              <a:gd name="connsiteX2" fmla="*/ 4608452 w 7546093"/>
              <a:gd name="connsiteY2" fmla="*/ 1040 h 6528558"/>
              <a:gd name="connsiteX3" fmla="*/ 7531231 w 7546093"/>
              <a:gd name="connsiteY3" fmla="*/ 2942432 h 6528558"/>
              <a:gd name="connsiteX4" fmla="*/ 7546093 w 7546093"/>
              <a:gd name="connsiteY4" fmla="*/ 3256332 h 6528558"/>
              <a:gd name="connsiteX5" fmla="*/ 7546093 w 7546093"/>
              <a:gd name="connsiteY5" fmla="*/ 3256372 h 6528558"/>
              <a:gd name="connsiteX6" fmla="*/ 7531231 w 7546093"/>
              <a:gd name="connsiteY6" fmla="*/ 3570272 h 6528558"/>
              <a:gd name="connsiteX7" fmla="*/ 4608452 w 7546093"/>
              <a:gd name="connsiteY7" fmla="*/ 6511665 h 6528558"/>
              <a:gd name="connsiteX8" fmla="*/ 4314299 w 7546093"/>
              <a:gd name="connsiteY8" fmla="*/ 6526519 h 6528558"/>
              <a:gd name="connsiteX9" fmla="*/ 4314299 w 7546093"/>
              <a:gd name="connsiteY9" fmla="*/ 6528558 h 6528558"/>
              <a:gd name="connsiteX10" fmla="*/ 4273888 w 7546093"/>
              <a:gd name="connsiteY10" fmla="*/ 6528558 h 6528558"/>
              <a:gd name="connsiteX11" fmla="*/ 0 w 7546093"/>
              <a:gd name="connsiteY11" fmla="*/ 6528558 h 652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46093" h="6528558">
                <a:moveTo>
                  <a:pt x="0" y="0"/>
                </a:moveTo>
                <a:lnTo>
                  <a:pt x="4587849" y="0"/>
                </a:lnTo>
                <a:lnTo>
                  <a:pt x="4608452" y="1040"/>
                </a:lnTo>
                <a:cubicBezTo>
                  <a:pt x="6155356" y="158136"/>
                  <a:pt x="7383727" y="1392713"/>
                  <a:pt x="7531231" y="2942432"/>
                </a:cubicBezTo>
                <a:lnTo>
                  <a:pt x="7546093" y="3256332"/>
                </a:lnTo>
                <a:lnTo>
                  <a:pt x="7546093" y="3256372"/>
                </a:lnTo>
                <a:lnTo>
                  <a:pt x="7531231" y="3570272"/>
                </a:lnTo>
                <a:cubicBezTo>
                  <a:pt x="7383727" y="5119992"/>
                  <a:pt x="6155356" y="6354569"/>
                  <a:pt x="4608452" y="6511665"/>
                </a:cubicBezTo>
                <a:lnTo>
                  <a:pt x="4314299" y="6526519"/>
                </a:lnTo>
                <a:lnTo>
                  <a:pt x="4314299" y="6528558"/>
                </a:lnTo>
                <a:lnTo>
                  <a:pt x="4273888" y="6528558"/>
                </a:lnTo>
                <a:lnTo>
                  <a:pt x="0" y="6528558"/>
                </a:lnTo>
                <a:close/>
              </a:path>
            </a:pathLst>
          </a:custGeom>
          <a:blipFill>
            <a:blip r:embed="rId2" cstate="email">
              <a:alphaModFix amt="60000"/>
              <a:extLst>
                <a:ext uri="{28A0092B-C50C-407E-A947-70E740481C1C}">
                  <a14:useLocalDpi xmlns:a14="http://schemas.microsoft.com/office/drawing/2010/main"/>
                </a:ext>
              </a:extLst>
            </a:blip>
            <a:srcRect/>
            <a:stretch>
              <a:fillRect/>
            </a:stretch>
          </a:blipFill>
        </p:spPr>
        <p:txBody>
          <a:bodyPr wrap="square">
            <a:noAutofit/>
          </a:bodyPr>
          <a:lstStyle>
            <a:lvl1pPr>
              <a:buNone/>
              <a:defRPr/>
            </a:lvl1pPr>
          </a:lstStyle>
          <a:p>
            <a:r>
              <a:rPr lang="en-US"/>
              <a:t>   </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611593" y="3011335"/>
            <a:ext cx="2276856" cy="2656250"/>
          </a:xfrm>
        </p:spPr>
        <p:txBody>
          <a:bodyPr vert="horz" lIns="91440" tIns="45720" rIns="91440" bIns="45720" rtlCol="0">
            <a:normAutofit/>
          </a:bodyPr>
          <a:lstStyle>
            <a:lvl1pPr marL="0" indent="0">
              <a:buNone/>
              <a:defRPr lang="en-US" dirty="0">
                <a:latin typeface="+mn-lt"/>
              </a:defRPr>
            </a:lvl1pPr>
            <a:lvl2pPr marL="228600" indent="0">
              <a:buNone/>
              <a:defRPr lang="en-US" dirty="0">
                <a:latin typeface="+mn-lt"/>
              </a:defRPr>
            </a:lvl2pPr>
            <a:lvl3pPr marL="457200" indent="0">
              <a:buNone/>
              <a:defRPr lang="en-US" dirty="0">
                <a:latin typeface="+mn-lt"/>
              </a:defRPr>
            </a:lvl3pPr>
            <a:lvl4pPr marL="685800" indent="0">
              <a:buNone/>
              <a:defRPr lang="en-US" dirty="0">
                <a:latin typeface="+mn-lt"/>
              </a:defRPr>
            </a:lvl4pPr>
            <a:lvl5pPr marL="914400" indent="0">
              <a:buNone/>
              <a:defRPr lang="en-US" dirty="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88061" y="6343955"/>
            <a:ext cx="1404460"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0292522" y="6343955"/>
            <a:ext cx="854573" cy="365125"/>
          </a:xfrm>
        </p:spPr>
        <p:txBody>
          <a:bodyPr/>
          <a:lstStyle>
            <a:lvl1pPr>
              <a:defRPr>
                <a:solidFill>
                  <a:schemeClr val="tx1"/>
                </a:solidFill>
                <a:effectLst/>
              </a:defRPr>
            </a:lvl1pPr>
          </a:lstStyle>
          <a:p>
            <a:fld id="{FAD7B7F7-7F90-4F0B-A996-5443656EFF4A}"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83450380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with Picture 10">
    <p:bg>
      <p:bgPr>
        <a:solidFill>
          <a:schemeClr val="accent4">
            <a:alpha val="10000"/>
          </a:schemeClr>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4AD72708-2B95-BB79-3164-6243FC090627}"/>
              </a:ext>
            </a:extLst>
          </p:cNvPr>
          <p:cNvSpPr/>
          <p:nvPr userDrawn="1"/>
        </p:nvSpPr>
        <p:spPr>
          <a:xfrm rot="1580702" flipH="1">
            <a:off x="315841" y="-88437"/>
            <a:ext cx="4005436" cy="7037752"/>
          </a:xfrm>
          <a:custGeom>
            <a:avLst/>
            <a:gdLst>
              <a:gd name="connsiteX0" fmla="*/ 1502208 w 4005436"/>
              <a:gd name="connsiteY0" fmla="*/ 6926968 h 7037752"/>
              <a:gd name="connsiteX1" fmla="*/ 0 w 4005436"/>
              <a:gd name="connsiteY1" fmla="*/ 3518876 h 7037752"/>
              <a:gd name="connsiteX2" fmla="*/ 2002718 w 4005436"/>
              <a:gd name="connsiteY2" fmla="*/ 0 h 7037752"/>
              <a:gd name="connsiteX3" fmla="*/ 4005436 w 4005436"/>
              <a:gd name="connsiteY3" fmla="*/ 3518876 h 7037752"/>
              <a:gd name="connsiteX4" fmla="*/ 3915398 w 4005436"/>
              <a:gd name="connsiteY4" fmla="*/ 4565282 h 7037752"/>
              <a:gd name="connsiteX5" fmla="*/ 3905874 w 4005436"/>
              <a:gd name="connsiteY5" fmla="*/ 4611004 h 7037752"/>
              <a:gd name="connsiteX6" fmla="*/ 2883498 w 4005436"/>
              <a:gd name="connsiteY6" fmla="*/ 6675537 h 7037752"/>
              <a:gd name="connsiteX7" fmla="*/ 2782266 w 4005436"/>
              <a:gd name="connsiteY7" fmla="*/ 6761221 h 7037752"/>
              <a:gd name="connsiteX8" fmla="*/ 2002718 w 4005436"/>
              <a:gd name="connsiteY8" fmla="*/ 7037752 h 7037752"/>
              <a:gd name="connsiteX9" fmla="*/ 1502208 w 4005436"/>
              <a:gd name="connsiteY9" fmla="*/ 6926968 h 7037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5436" h="7037752">
                <a:moveTo>
                  <a:pt x="1502208" y="6926968"/>
                </a:moveTo>
                <a:cubicBezTo>
                  <a:pt x="638336" y="6536439"/>
                  <a:pt x="0" y="5158638"/>
                  <a:pt x="0" y="3518876"/>
                </a:cubicBezTo>
                <a:cubicBezTo>
                  <a:pt x="0" y="1575454"/>
                  <a:pt x="896647" y="0"/>
                  <a:pt x="2002718" y="0"/>
                </a:cubicBezTo>
                <a:cubicBezTo>
                  <a:pt x="3108789" y="0"/>
                  <a:pt x="4005436" y="1575454"/>
                  <a:pt x="4005436" y="3518876"/>
                </a:cubicBezTo>
                <a:cubicBezTo>
                  <a:pt x="4005436" y="3883268"/>
                  <a:pt x="3973913" y="4234723"/>
                  <a:pt x="3915398" y="4565282"/>
                </a:cubicBezTo>
                <a:lnTo>
                  <a:pt x="3905874" y="4611004"/>
                </a:lnTo>
                <a:lnTo>
                  <a:pt x="2883498" y="6675537"/>
                </a:lnTo>
                <a:lnTo>
                  <a:pt x="2782266" y="6761221"/>
                </a:lnTo>
                <a:cubicBezTo>
                  <a:pt x="2542664" y="6939286"/>
                  <a:pt x="2279236" y="7037752"/>
                  <a:pt x="2002718" y="7037752"/>
                </a:cubicBezTo>
                <a:cubicBezTo>
                  <a:pt x="1829894" y="7037752"/>
                  <a:pt x="1662184" y="6999289"/>
                  <a:pt x="1502208" y="6926968"/>
                </a:cubicBezTo>
                <a:close/>
              </a:path>
            </a:pathLst>
          </a:cu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301365" y="990511"/>
            <a:ext cx="2280035" cy="1858941"/>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1296451" y="3011335"/>
            <a:ext cx="2280035" cy="2656250"/>
          </a:xfrm>
        </p:spPr>
        <p:txBody>
          <a:bodyPr vert="horz" lIns="91440" tIns="45720" rIns="91440" bIns="45720" rtlCol="0">
            <a:normAutofit/>
          </a:bodyPr>
          <a:lstStyle>
            <a:lvl1pPr marL="0" indent="0">
              <a:buNone/>
              <a:defRPr lang="en-US" dirty="0">
                <a:latin typeface="+mn-lt"/>
              </a:defRPr>
            </a:lvl1pPr>
            <a:lvl2pPr marL="228600" indent="0">
              <a:buNone/>
              <a:defRPr lang="en-US" dirty="0">
                <a:latin typeface="+mn-lt"/>
              </a:defRPr>
            </a:lvl2pPr>
            <a:lvl3pPr marL="457200" indent="0">
              <a:buNone/>
              <a:defRPr lang="en-US" dirty="0">
                <a:latin typeface="+mn-lt"/>
              </a:defRPr>
            </a:lvl3pPr>
            <a:lvl4pPr marL="685800" indent="0">
              <a:buNone/>
              <a:defRPr lang="en-US" dirty="0">
                <a:latin typeface="+mn-lt"/>
              </a:defRPr>
            </a:lvl4pPr>
            <a:lvl5pPr marL="914400" indent="0">
              <a:buNone/>
              <a:defRPr lang="en-US" dirty="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Picture Placeholder 13">
            <a:extLst>
              <a:ext uri="{FF2B5EF4-FFF2-40B4-BE49-F238E27FC236}">
                <a16:creationId xmlns:a16="http://schemas.microsoft.com/office/drawing/2014/main" id="{DC0F35B6-D31B-9BC3-EFBD-789AE72074D5}"/>
              </a:ext>
            </a:extLst>
          </p:cNvPr>
          <p:cNvSpPr>
            <a:spLocks noGrp="1"/>
          </p:cNvSpPr>
          <p:nvPr>
            <p:ph type="pic" sz="quarter" idx="18" hasCustomPrompt="1"/>
          </p:nvPr>
        </p:nvSpPr>
        <p:spPr>
          <a:xfrm>
            <a:off x="4569707" y="167600"/>
            <a:ext cx="7469893" cy="6522800"/>
          </a:xfrm>
          <a:custGeom>
            <a:avLst/>
            <a:gdLst>
              <a:gd name="connsiteX0" fmla="*/ 3231795 w 7469893"/>
              <a:gd name="connsiteY0" fmla="*/ 0 h 6522800"/>
              <a:gd name="connsiteX1" fmla="*/ 3272207 w 7469893"/>
              <a:gd name="connsiteY1" fmla="*/ 0 h 6522800"/>
              <a:gd name="connsiteX2" fmla="*/ 7469893 w 7469893"/>
              <a:gd name="connsiteY2" fmla="*/ 0 h 6522800"/>
              <a:gd name="connsiteX3" fmla="*/ 7469893 w 7469893"/>
              <a:gd name="connsiteY3" fmla="*/ 6522800 h 6522800"/>
              <a:gd name="connsiteX4" fmla="*/ 2906071 w 7469893"/>
              <a:gd name="connsiteY4" fmla="*/ 6522800 h 6522800"/>
              <a:gd name="connsiteX5" fmla="*/ 2632735 w 7469893"/>
              <a:gd name="connsiteY5" fmla="*/ 6481958 h 6522800"/>
              <a:gd name="connsiteX6" fmla="*/ 0 w 7469893"/>
              <a:gd name="connsiteY6" fmla="*/ 3272207 h 6522800"/>
              <a:gd name="connsiteX7" fmla="*/ 2937642 w 7469893"/>
              <a:gd name="connsiteY7" fmla="*/ 16894 h 6522800"/>
              <a:gd name="connsiteX8" fmla="*/ 3231795 w 7469893"/>
              <a:gd name="connsiteY8" fmla="*/ 2040 h 6522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9893" h="6522800">
                <a:moveTo>
                  <a:pt x="3231795" y="0"/>
                </a:moveTo>
                <a:lnTo>
                  <a:pt x="3272207" y="0"/>
                </a:lnTo>
                <a:lnTo>
                  <a:pt x="7469893" y="0"/>
                </a:lnTo>
                <a:lnTo>
                  <a:pt x="7469893" y="6522800"/>
                </a:lnTo>
                <a:lnTo>
                  <a:pt x="2906071" y="6522800"/>
                </a:lnTo>
                <a:lnTo>
                  <a:pt x="2632735" y="6481958"/>
                </a:lnTo>
                <a:cubicBezTo>
                  <a:pt x="1131690" y="6184586"/>
                  <a:pt x="0" y="4860556"/>
                  <a:pt x="0" y="3272207"/>
                </a:cubicBezTo>
                <a:cubicBezTo>
                  <a:pt x="0" y="1577966"/>
                  <a:pt x="1287611" y="184463"/>
                  <a:pt x="2937642" y="16894"/>
                </a:cubicBezTo>
                <a:lnTo>
                  <a:pt x="3231795" y="2040"/>
                </a:lnTo>
                <a:close/>
              </a:path>
            </a:pathLst>
          </a:custGeom>
          <a:blipFill>
            <a:blip r:embed="rId2" cstate="email">
              <a:alphaModFix amt="60000"/>
              <a:extLst>
                <a:ext uri="{28A0092B-C50C-407E-A947-70E740481C1C}">
                  <a14:useLocalDpi xmlns:a14="http://schemas.microsoft.com/office/drawing/2010/main"/>
                </a:ext>
              </a:extLst>
            </a:blip>
            <a:srcRect/>
            <a:stretch>
              <a:fillRect/>
            </a:stretch>
          </a:blipFill>
        </p:spPr>
        <p:txBody>
          <a:bodyPr wrap="square">
            <a:noAutofit/>
          </a:bodyPr>
          <a:lstStyle>
            <a:lvl1pPr>
              <a:buNone/>
              <a:defRPr/>
            </a:lvl1pPr>
          </a:lstStyle>
          <a:p>
            <a:r>
              <a:rPr lang="en-US"/>
              <a:t>   </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28486" y="6343955"/>
            <a:ext cx="1491671"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606165" y="6343955"/>
            <a:ext cx="1597578" cy="365125"/>
          </a:xfrm>
        </p:spPr>
        <p:txBody>
          <a:bodyPr/>
          <a:lstStyle>
            <a:lvl1pPr>
              <a:defRPr>
                <a:solidFill>
                  <a:schemeClr val="tx1"/>
                </a:solidFill>
                <a:effectLst/>
              </a:defRPr>
            </a:lvl1pPr>
          </a:lstStyle>
          <a:p>
            <a:fld id="{0DC7C452-D184-4E1C-9715-1EB66D4CEEA2}"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203743" y="6343955"/>
            <a:ext cx="429207"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5397780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Picture 11">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012269"/>
            <a:ext cx="3962400" cy="702732"/>
          </a:xfrm>
        </p:spPr>
        <p:txBody>
          <a:bodyPr anchor="t">
            <a:normAutofit/>
          </a:bodyPr>
          <a:lstStyle>
            <a:lvl1pPr>
              <a:defRPr sz="2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2399" y="148920"/>
            <a:ext cx="11887201" cy="4486212"/>
          </a:xfrm>
          <a:blipFill dpi="0" rotWithShape="1">
            <a:blip r:embed="rId2">
              <a:alphaModFix amt="60000"/>
            </a:blip>
            <a:srcRect/>
            <a:stretch>
              <a:fillRect/>
            </a:stretch>
          </a:blipFill>
        </p:spPr>
        <p:txBody>
          <a:bodyPr/>
          <a:lstStyle>
            <a:lvl1pPr marL="0" indent="0">
              <a:buNone/>
              <a:defRPr/>
            </a:lvl1pPr>
          </a:lstStyle>
          <a:p>
            <a:r>
              <a:rPr lang="en-US"/>
              <a:t>   </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156009" y="5012267"/>
            <a:ext cx="6502591" cy="1159933"/>
          </a:xfrm>
        </p:spPr>
        <p:txBody>
          <a:bodyPr vert="horz" lIns="91440" tIns="45720" rIns="91440" bIns="45720" rtlCol="0">
            <a:normAutofit/>
          </a:bodyPr>
          <a:lstStyle>
            <a:lvl1pPr marL="0" indent="0">
              <a:buNone/>
              <a:defRPr lang="en-US" dirty="0">
                <a:latin typeface="+mn-lt"/>
              </a:defRPr>
            </a:lvl1pPr>
            <a:lvl2pPr marL="228600" indent="0">
              <a:buNone/>
              <a:defRPr lang="en-US" dirty="0">
                <a:latin typeface="+mn-lt"/>
              </a:defRPr>
            </a:lvl2pPr>
            <a:lvl3pPr marL="457200" indent="0">
              <a:buNone/>
              <a:defRPr lang="en-US" dirty="0">
                <a:latin typeface="+mn-lt"/>
              </a:defRPr>
            </a:lvl3pPr>
            <a:lvl4pPr marL="685800" indent="0">
              <a:buNone/>
              <a:defRPr lang="en-US" dirty="0">
                <a:latin typeface="+mn-lt"/>
              </a:defRPr>
            </a:lvl4pPr>
            <a:lvl5pPr marL="914400" indent="0">
              <a:buNone/>
              <a:defRPr lang="en-US" dirty="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086C921-50A5-4289-8B96-30101E64A548}"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80621783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Picture 12">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3880757"/>
            <a:ext cx="3124200" cy="1148443"/>
          </a:xfrm>
        </p:spPr>
        <p:txBody>
          <a:bodyPr anchor="t">
            <a:normAutofit/>
          </a:bodyPr>
          <a:lstStyle>
            <a:lvl1pPr>
              <a:defRPr sz="28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2399" y="148920"/>
            <a:ext cx="11887201" cy="3294411"/>
          </a:xfrm>
          <a:blipFill dpi="0" rotWithShape="1">
            <a:blip r:embed="rId2" cstate="screen">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r>
              <a:rPr lang="en-US"/>
              <a:t>   </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122370" y="3880757"/>
            <a:ext cx="7536230" cy="2463197"/>
          </a:xfrm>
        </p:spPr>
        <p:txBody>
          <a:bodyPr vert="horz" lIns="91440" tIns="45720" rIns="91440" bIns="45720" rtlCol="0">
            <a:normAutofit/>
          </a:bodyPr>
          <a:lstStyle>
            <a:lvl1pPr marL="0" indent="0">
              <a:buNone/>
              <a:defRPr lang="en-US" dirty="0">
                <a:latin typeface="+mn-lt"/>
              </a:defRPr>
            </a:lvl1pPr>
            <a:lvl2pPr marL="228600" indent="0">
              <a:buNone/>
              <a:defRPr lang="en-US" dirty="0">
                <a:latin typeface="+mn-lt"/>
              </a:defRPr>
            </a:lvl2pPr>
            <a:lvl3pPr marL="457200" indent="0">
              <a:buNone/>
              <a:defRPr lang="en-US" dirty="0">
                <a:latin typeface="+mn-lt"/>
              </a:defRPr>
            </a:lvl3pPr>
            <a:lvl4pPr marL="685800" indent="0">
              <a:buNone/>
              <a:defRPr lang="en-US" dirty="0">
                <a:latin typeface="+mn-lt"/>
              </a:defRPr>
            </a:lvl4pPr>
            <a:lvl5pPr marL="914400" indent="0">
              <a:buNone/>
              <a:defRPr lang="en-US" dirty="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B948B66-4D7B-4FF2-9F42-B85226272225}"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46235055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3">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33401"/>
            <a:ext cx="3098073" cy="1142999"/>
          </a:xfrm>
        </p:spPr>
        <p:txBody>
          <a:bodyPr anchor="t">
            <a:normAutofit/>
          </a:bodyPr>
          <a:lstStyle>
            <a:lvl1pPr>
              <a:defRPr sz="28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33400" y="152400"/>
            <a:ext cx="2867227"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565894" y="152400"/>
            <a:ext cx="1559379" cy="365125"/>
          </a:xfrm>
        </p:spPr>
        <p:txBody>
          <a:bodyPr/>
          <a:lstStyle/>
          <a:p>
            <a:fld id="{6D1D18D0-7308-42C5-B784-8892F327ABD3}"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5151" y="152400"/>
            <a:ext cx="513449"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122370" y="533399"/>
            <a:ext cx="7536230" cy="2459736"/>
          </a:xfrm>
        </p:spPr>
        <p:txBody>
          <a:bodyPr vert="horz" lIns="91440" tIns="45720" rIns="91440" bIns="45720" rtlCol="0">
            <a:normAutofit/>
          </a:bodyPr>
          <a:lstStyle>
            <a:lvl1pPr marL="0" indent="0">
              <a:buNone/>
              <a:defRPr lang="en-US" dirty="0">
                <a:latin typeface="+mn-lt"/>
              </a:defRPr>
            </a:lvl1pPr>
            <a:lvl2pPr marL="228600" indent="0">
              <a:buNone/>
              <a:defRPr lang="en-US" dirty="0">
                <a:latin typeface="+mn-lt"/>
              </a:defRPr>
            </a:lvl2pPr>
            <a:lvl3pPr marL="457200" indent="0">
              <a:buNone/>
              <a:defRPr lang="en-US" dirty="0">
                <a:latin typeface="+mn-lt"/>
              </a:defRPr>
            </a:lvl3pPr>
            <a:lvl4pPr marL="685800" indent="0">
              <a:buNone/>
              <a:defRPr lang="en-US" dirty="0">
                <a:latin typeface="+mn-lt"/>
              </a:defRPr>
            </a:lvl4pPr>
            <a:lvl5pPr marL="914400" indent="0">
              <a:buNone/>
              <a:defRPr lang="en-US" dirty="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Picture Placeholder 3">
            <a:extLst>
              <a:ext uri="{FF2B5EF4-FFF2-40B4-BE49-F238E27FC236}">
                <a16:creationId xmlns:a16="http://schemas.microsoft.com/office/drawing/2014/main" id="{EDB92F6E-55FC-C88B-734D-26D3B9923E69}"/>
              </a:ext>
            </a:extLst>
          </p:cNvPr>
          <p:cNvSpPr>
            <a:spLocks noGrp="1"/>
          </p:cNvSpPr>
          <p:nvPr>
            <p:ph type="pic" sz="quarter" idx="13" hasCustomPrompt="1"/>
          </p:nvPr>
        </p:nvSpPr>
        <p:spPr>
          <a:xfrm>
            <a:off x="152399" y="3636525"/>
            <a:ext cx="11887201" cy="3069076"/>
          </a:xfrm>
          <a:custGeom>
            <a:avLst/>
            <a:gdLst>
              <a:gd name="connsiteX0" fmla="*/ 0 w 12192000"/>
              <a:gd name="connsiteY0" fmla="*/ 0 h 3221477"/>
              <a:gd name="connsiteX1" fmla="*/ 12192000 w 12192000"/>
              <a:gd name="connsiteY1" fmla="*/ 0 h 3221477"/>
              <a:gd name="connsiteX2" fmla="*/ 12192000 w 12192000"/>
              <a:gd name="connsiteY2" fmla="*/ 3221477 h 3221477"/>
              <a:gd name="connsiteX3" fmla="*/ 0 w 12192000"/>
              <a:gd name="connsiteY3" fmla="*/ 3221477 h 3221477"/>
            </a:gdLst>
            <a:ahLst/>
            <a:cxnLst>
              <a:cxn ang="0">
                <a:pos x="connsiteX0" y="connsiteY0"/>
              </a:cxn>
              <a:cxn ang="0">
                <a:pos x="connsiteX1" y="connsiteY1"/>
              </a:cxn>
              <a:cxn ang="0">
                <a:pos x="connsiteX2" y="connsiteY2"/>
              </a:cxn>
              <a:cxn ang="0">
                <a:pos x="connsiteX3" y="connsiteY3"/>
              </a:cxn>
            </a:cxnLst>
            <a:rect l="l" t="t" r="r" b="b"/>
            <a:pathLst>
              <a:path w="12192000" h="3221477">
                <a:moveTo>
                  <a:pt x="0" y="0"/>
                </a:moveTo>
                <a:lnTo>
                  <a:pt x="12192000" y="0"/>
                </a:lnTo>
                <a:lnTo>
                  <a:pt x="12192000" y="3221477"/>
                </a:lnTo>
                <a:lnTo>
                  <a:pt x="0" y="3221477"/>
                </a:lnTo>
                <a:close/>
              </a:path>
            </a:pathLst>
          </a:custGeom>
          <a:blipFill dpi="0" rotWithShape="1">
            <a:blip r:embed="rId2" cstate="screen">
              <a:alphaModFix amt="60000"/>
              <a:extLst>
                <a:ext uri="{28A0092B-C50C-407E-A947-70E740481C1C}">
                  <a14:useLocalDpi xmlns:a14="http://schemas.microsoft.com/office/drawing/2010/main"/>
                </a:ext>
              </a:extLst>
            </a:blip>
            <a:srcRect/>
            <a:stretch>
              <a:fillRect/>
            </a:stretch>
          </a:blipFill>
        </p:spPr>
        <p:txBody>
          <a:bodyPr wrap="square">
            <a:noAutofit/>
          </a:bodyPr>
          <a:lstStyle>
            <a:lvl1pPr marL="0" indent="0">
              <a:buNone/>
              <a:defRPr/>
            </a:lvl1pPr>
          </a:lstStyle>
          <a:p>
            <a:r>
              <a:rPr lang="en-US"/>
              <a:t>   </a:t>
            </a:r>
          </a:p>
        </p:txBody>
      </p:sp>
    </p:spTree>
    <p:extLst>
      <p:ext uri="{BB962C8B-B14F-4D97-AF65-F5344CB8AC3E}">
        <p14:creationId xmlns:p14="http://schemas.microsoft.com/office/powerpoint/2010/main" val="419294418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ontent with Picture 14">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59341"/>
            <a:ext cx="11125199" cy="659860"/>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533400" y="152400"/>
            <a:ext cx="4716517" cy="365125"/>
          </a:xfrm>
        </p:spPr>
        <p:txBody>
          <a:bodyPr/>
          <a:lstStyle/>
          <a:p>
            <a:r>
              <a:rPr lang="en-US"/>
              <a:t>Sample Footer Text</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a:off x="9686595" y="152400"/>
            <a:ext cx="1449697" cy="365125"/>
          </a:xfrm>
        </p:spPr>
        <p:txBody>
          <a:bodyPr/>
          <a:lstStyle/>
          <a:p>
            <a:fld id="{6C46EC71-0129-40A3-85CE-244216EACC39}" type="datetime1">
              <a:rPr lang="en-US" smtClean="0"/>
              <a:t>2/10/2026</a:t>
            </a:fld>
            <a:endParaRPr lang="en-US"/>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11136292" y="152400"/>
            <a:ext cx="522307" cy="365125"/>
          </a:xfrm>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533401" y="1912399"/>
            <a:ext cx="4716516" cy="441220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5">
            <a:extLst>
              <a:ext uri="{FF2B5EF4-FFF2-40B4-BE49-F238E27FC236}">
                <a16:creationId xmlns:a16="http://schemas.microsoft.com/office/drawing/2014/main" id="{71A5194B-746E-D0FD-A7D1-71D10560BCCE}"/>
              </a:ext>
            </a:extLst>
          </p:cNvPr>
          <p:cNvSpPr>
            <a:spLocks noGrp="1"/>
          </p:cNvSpPr>
          <p:nvPr>
            <p:ph type="pic" sz="quarter" idx="13" hasCustomPrompt="1"/>
          </p:nvPr>
        </p:nvSpPr>
        <p:spPr>
          <a:xfrm>
            <a:off x="5737860" y="1912398"/>
            <a:ext cx="6301739" cy="4796682"/>
          </a:xfrm>
          <a:custGeom>
            <a:avLst/>
            <a:gdLst>
              <a:gd name="connsiteX0" fmla="*/ 0 w 5560101"/>
              <a:gd name="connsiteY0" fmla="*/ 0 h 4074407"/>
              <a:gd name="connsiteX1" fmla="*/ 5560101 w 5560101"/>
              <a:gd name="connsiteY1" fmla="*/ 0 h 4074407"/>
              <a:gd name="connsiteX2" fmla="*/ 5560101 w 5560101"/>
              <a:gd name="connsiteY2" fmla="*/ 4074407 h 4074407"/>
              <a:gd name="connsiteX3" fmla="*/ 0 w 5560101"/>
              <a:gd name="connsiteY3" fmla="*/ 4074407 h 4074407"/>
            </a:gdLst>
            <a:ahLst/>
            <a:cxnLst>
              <a:cxn ang="0">
                <a:pos x="connsiteX0" y="connsiteY0"/>
              </a:cxn>
              <a:cxn ang="0">
                <a:pos x="connsiteX1" y="connsiteY1"/>
              </a:cxn>
              <a:cxn ang="0">
                <a:pos x="connsiteX2" y="connsiteY2"/>
              </a:cxn>
              <a:cxn ang="0">
                <a:pos x="connsiteX3" y="connsiteY3"/>
              </a:cxn>
            </a:cxnLst>
            <a:rect l="l" t="t" r="r" b="b"/>
            <a:pathLst>
              <a:path w="5560101" h="4074407">
                <a:moveTo>
                  <a:pt x="0" y="0"/>
                </a:moveTo>
                <a:lnTo>
                  <a:pt x="5560101" y="0"/>
                </a:lnTo>
                <a:lnTo>
                  <a:pt x="5560101" y="4074407"/>
                </a:lnTo>
                <a:lnTo>
                  <a:pt x="0" y="4074407"/>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buNone/>
              <a:defRPr lang="en-US" dirty="0"/>
            </a:lvl1pPr>
          </a:lstStyle>
          <a:p>
            <a:pPr marL="228600" lvl="0" indent="-228600"/>
            <a:r>
              <a:rPr lang="en-US"/>
              <a:t>   </a:t>
            </a:r>
          </a:p>
        </p:txBody>
      </p:sp>
      <p:grpSp>
        <p:nvGrpSpPr>
          <p:cNvPr id="3" name="Group 2">
            <a:extLst>
              <a:ext uri="{FF2B5EF4-FFF2-40B4-BE49-F238E27FC236}">
                <a16:creationId xmlns:a16="http://schemas.microsoft.com/office/drawing/2014/main" id="{F940C24D-FF4E-8AAF-2910-D50A3A251652}"/>
              </a:ext>
            </a:extLst>
          </p:cNvPr>
          <p:cNvGrpSpPr/>
          <p:nvPr userDrawn="1"/>
        </p:nvGrpSpPr>
        <p:grpSpPr>
          <a:xfrm>
            <a:off x="152400" y="6324600"/>
            <a:ext cx="1123020" cy="452960"/>
            <a:chOff x="2207201" y="-990600"/>
            <a:chExt cx="1500864" cy="605360"/>
          </a:xfrm>
          <a:solidFill>
            <a:schemeClr val="accent4">
              <a:lumMod val="40000"/>
              <a:lumOff val="60000"/>
            </a:schemeClr>
          </a:solidFill>
        </p:grpSpPr>
        <p:sp>
          <p:nvSpPr>
            <p:cNvPr id="5" name="Freeform 4">
              <a:extLst>
                <a:ext uri="{FF2B5EF4-FFF2-40B4-BE49-F238E27FC236}">
                  <a16:creationId xmlns:a16="http://schemas.microsoft.com/office/drawing/2014/main" id="{0138C3D8-BB2E-E3B6-280F-9E743B4B7B8B}"/>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Oval 6">
              <a:extLst>
                <a:ext uri="{FF2B5EF4-FFF2-40B4-BE49-F238E27FC236}">
                  <a16:creationId xmlns:a16="http://schemas.microsoft.com/office/drawing/2014/main" id="{C3174D68-1212-7186-915B-3F82519AAA92}"/>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208C56CE-E9E2-5BC6-3882-4888D89D6807}"/>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627409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ntent with Picture 15">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38028"/>
            <a:ext cx="11125199" cy="681172"/>
          </a:xfrm>
        </p:spPr>
        <p:txBody>
          <a:bodyPr anchor="t"/>
          <a:lstStyle/>
          <a:p>
            <a:r>
              <a:rPr lang="en-US"/>
              <a:t>Click to edit Master title style</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533400" y="172903"/>
            <a:ext cx="2144113" cy="365125"/>
          </a:xfrm>
        </p:spPr>
        <p:txBody>
          <a:bodyPr/>
          <a:lstStyle/>
          <a:p>
            <a:r>
              <a:rPr lang="en-US"/>
              <a:t>Sample Footer Text</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a:off x="9698655" y="172903"/>
            <a:ext cx="1449697" cy="365125"/>
          </a:xfrm>
        </p:spPr>
        <p:txBody>
          <a:bodyPr/>
          <a:lstStyle/>
          <a:p>
            <a:fld id="{3390AD02-C8DF-4FB3-89C8-8C8B1F633346}" type="datetime1">
              <a:rPr lang="en-US" smtClean="0"/>
              <a:t>2/10/2026</a:t>
            </a:fld>
            <a:endParaRPr lang="en-US"/>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11125200" y="172903"/>
            <a:ext cx="533400" cy="365125"/>
          </a:xfrm>
        </p:spPr>
        <p:txBody>
          <a:bodyPr/>
          <a:lstStyle/>
          <a:p>
            <a:fld id="{AEAA3239-9EA4-4A65-A281-97F994456D9F}" type="slidenum">
              <a:rPr lang="en-US" smtClean="0"/>
              <a:t>‹#›</a:t>
            </a:fld>
            <a:endParaRPr lang="en-US"/>
          </a:p>
        </p:txBody>
      </p:sp>
      <p:sp>
        <p:nvSpPr>
          <p:cNvPr id="12" name="Picture Placeholder 11">
            <a:extLst>
              <a:ext uri="{FF2B5EF4-FFF2-40B4-BE49-F238E27FC236}">
                <a16:creationId xmlns:a16="http://schemas.microsoft.com/office/drawing/2014/main" id="{96F64025-FA05-CC42-8294-F944BC95DD00}"/>
              </a:ext>
            </a:extLst>
          </p:cNvPr>
          <p:cNvSpPr>
            <a:spLocks noGrp="1"/>
          </p:cNvSpPr>
          <p:nvPr>
            <p:ph type="pic" sz="quarter" idx="13" hasCustomPrompt="1"/>
          </p:nvPr>
        </p:nvSpPr>
        <p:spPr>
          <a:xfrm>
            <a:off x="152400" y="1713653"/>
            <a:ext cx="6380671" cy="4991947"/>
          </a:xfrm>
          <a:custGeom>
            <a:avLst/>
            <a:gdLst>
              <a:gd name="connsiteX0" fmla="*/ 0 w 6460672"/>
              <a:gd name="connsiteY0" fmla="*/ 0 h 5029200"/>
              <a:gd name="connsiteX1" fmla="*/ 6460672 w 6460672"/>
              <a:gd name="connsiteY1" fmla="*/ 0 h 5029200"/>
              <a:gd name="connsiteX2" fmla="*/ 6460672 w 6460672"/>
              <a:gd name="connsiteY2" fmla="*/ 5029200 h 5029200"/>
              <a:gd name="connsiteX3" fmla="*/ 0 w 6460672"/>
              <a:gd name="connsiteY3" fmla="*/ 5029200 h 5029200"/>
            </a:gdLst>
            <a:ahLst/>
            <a:cxnLst>
              <a:cxn ang="0">
                <a:pos x="connsiteX0" y="connsiteY0"/>
              </a:cxn>
              <a:cxn ang="0">
                <a:pos x="connsiteX1" y="connsiteY1"/>
              </a:cxn>
              <a:cxn ang="0">
                <a:pos x="connsiteX2" y="connsiteY2"/>
              </a:cxn>
              <a:cxn ang="0">
                <a:pos x="connsiteX3" y="connsiteY3"/>
              </a:cxn>
            </a:cxnLst>
            <a:rect l="l" t="t" r="r" b="b"/>
            <a:pathLst>
              <a:path w="6460672" h="5029200">
                <a:moveTo>
                  <a:pt x="0" y="0"/>
                </a:moveTo>
                <a:lnTo>
                  <a:pt x="6460672" y="0"/>
                </a:lnTo>
                <a:lnTo>
                  <a:pt x="6460672" y="5029200"/>
                </a:lnTo>
                <a:lnTo>
                  <a:pt x="0" y="5029200"/>
                </a:lnTo>
                <a:close/>
              </a:path>
            </a:pathLst>
          </a:custGeom>
          <a:blipFill dpi="0" rotWithShape="1">
            <a:blip r:embed="rId2">
              <a:alphaModFix amt="60000"/>
            </a:blip>
            <a:srcRect/>
            <a:stretch>
              <a:fillRect/>
            </a:stretch>
          </a:blipFill>
        </p:spPr>
        <p:txBody>
          <a:bodyPr vert="horz" wrap="square" lIns="91440" tIns="45720" rIns="91440" bIns="45720" rtlCol="0">
            <a:noAutofit/>
          </a:bodyPr>
          <a:lstStyle>
            <a:lvl1pPr>
              <a:buNone/>
              <a:defRPr lang="en-US" dirty="0"/>
            </a:lvl1pPr>
          </a:lstStyle>
          <a:p>
            <a:pPr marL="228600" lvl="0" indent="-228600"/>
            <a:r>
              <a:rPr lang="en-US"/>
              <a:t>   </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7103255" y="1713652"/>
            <a:ext cx="4555345" cy="4626221"/>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a:extLst>
              <a:ext uri="{FF2B5EF4-FFF2-40B4-BE49-F238E27FC236}">
                <a16:creationId xmlns:a16="http://schemas.microsoft.com/office/drawing/2014/main" id="{93DC2AD8-EEC1-274E-2CAF-91B6E6043234}"/>
              </a:ext>
            </a:extLst>
          </p:cNvPr>
          <p:cNvGrpSpPr/>
          <p:nvPr userDrawn="1"/>
        </p:nvGrpSpPr>
        <p:grpSpPr>
          <a:xfrm flipH="1">
            <a:off x="10916580" y="6324600"/>
            <a:ext cx="1123020" cy="452960"/>
            <a:chOff x="2207201" y="-990600"/>
            <a:chExt cx="1500864" cy="605360"/>
          </a:xfrm>
          <a:solidFill>
            <a:schemeClr val="accent4">
              <a:lumMod val="40000"/>
              <a:lumOff val="60000"/>
            </a:schemeClr>
          </a:solidFill>
        </p:grpSpPr>
        <p:sp>
          <p:nvSpPr>
            <p:cNvPr id="5" name="Freeform 4">
              <a:extLst>
                <a:ext uri="{FF2B5EF4-FFF2-40B4-BE49-F238E27FC236}">
                  <a16:creationId xmlns:a16="http://schemas.microsoft.com/office/drawing/2014/main" id="{CC868200-7F84-A90B-0C48-C405EB737F34}"/>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Oval 5">
              <a:extLst>
                <a:ext uri="{FF2B5EF4-FFF2-40B4-BE49-F238E27FC236}">
                  <a16:creationId xmlns:a16="http://schemas.microsoft.com/office/drawing/2014/main" id="{E9731EA4-0975-21CF-5EC6-9E86D1BCC460}"/>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2E0E55F-607A-CA44-0E42-DBF059BFB5EF}"/>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8547346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ntent with Picture 16">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1" y="533400"/>
            <a:ext cx="4751831" cy="1066800"/>
          </a:xfrm>
        </p:spPr>
        <p:txBody>
          <a:bodyPr anchor="t">
            <a:normAutofit/>
          </a:bodyPr>
          <a:lstStyle>
            <a:lvl1pPr>
              <a:defRPr sz="28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33401" y="168275"/>
            <a:ext cx="2884652"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893929" y="168275"/>
            <a:ext cx="2202644" cy="365125"/>
          </a:xfrm>
        </p:spPr>
        <p:txBody>
          <a:bodyPr/>
          <a:lstStyle/>
          <a:p>
            <a:fld id="{3CC8FB4D-92F2-4C28-8BFC-2AE0229C3E9A}"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168275"/>
            <a:ext cx="511504" cy="365125"/>
          </a:xfrm>
        </p:spPr>
        <p:txBody>
          <a:bodyPr/>
          <a:lstStyle/>
          <a:p>
            <a:fld id="{AEAA3239-9EA4-4A65-A281-97F994456D9F}" type="slidenum">
              <a:rPr lang="en-US" smtClean="0"/>
              <a:t>‹#›</a:t>
            </a:fld>
            <a:endParaRPr lang="en-US"/>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2400" y="1965325"/>
            <a:ext cx="5132831" cy="4740275"/>
          </a:xfrm>
          <a:blipFill dpi="0" rotWithShape="1">
            <a:blip r:embed="rId2">
              <a:alphaModFix amt="60000"/>
            </a:blip>
            <a:srcRect/>
            <a:stretch>
              <a:fillRect/>
            </a:stretch>
          </a:blipFill>
        </p:spPr>
        <p:txBody>
          <a:bodyPr/>
          <a:lstStyle>
            <a:lvl1pPr marL="0" indent="0">
              <a:buNone/>
              <a:defRPr/>
            </a:lvl1pPr>
          </a:lstStyle>
          <a:p>
            <a:r>
              <a:rPr lang="en-US"/>
              <a:t>   </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5905562" y="533401"/>
            <a:ext cx="5753037" cy="5806472"/>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a:extLst>
              <a:ext uri="{FF2B5EF4-FFF2-40B4-BE49-F238E27FC236}">
                <a16:creationId xmlns:a16="http://schemas.microsoft.com/office/drawing/2014/main" id="{1A3C6D11-73AA-988F-E1D4-664C174ABABA}"/>
              </a:ext>
            </a:extLst>
          </p:cNvPr>
          <p:cNvGrpSpPr/>
          <p:nvPr userDrawn="1"/>
        </p:nvGrpSpPr>
        <p:grpSpPr>
          <a:xfrm flipH="1">
            <a:off x="10916580" y="6324600"/>
            <a:ext cx="1123020" cy="452960"/>
            <a:chOff x="2207201" y="-990600"/>
            <a:chExt cx="1500864" cy="605360"/>
          </a:xfrm>
          <a:solidFill>
            <a:schemeClr val="accent4">
              <a:lumMod val="40000"/>
              <a:lumOff val="60000"/>
            </a:schemeClr>
          </a:solidFill>
        </p:grpSpPr>
        <p:sp>
          <p:nvSpPr>
            <p:cNvPr id="4" name="Freeform 3">
              <a:extLst>
                <a:ext uri="{FF2B5EF4-FFF2-40B4-BE49-F238E27FC236}">
                  <a16:creationId xmlns:a16="http://schemas.microsoft.com/office/drawing/2014/main" id="{F8B5E6DD-EE69-D40C-A8FE-DE2384B1E8BB}"/>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5FC0711D-C5ED-5B1A-2E7C-9FE15FB482E0}"/>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D1D12C4-9951-4AB5-34C3-19533883DE7F}"/>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27941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ntent with Picture 17">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2" y="533400"/>
            <a:ext cx="3738880" cy="1492045"/>
          </a:xfrm>
        </p:spPr>
        <p:txBody>
          <a:bodyPr anchor="t">
            <a:normAutofit/>
          </a:bodyPr>
          <a:lstStyle>
            <a:lvl1pPr>
              <a:defRPr sz="2800"/>
            </a:lvl1pPr>
          </a:lstStyle>
          <a:p>
            <a:r>
              <a:rPr lang="en-US"/>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33401" y="188672"/>
            <a:ext cx="2884652" cy="365125"/>
          </a:xfrm>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893929" y="188672"/>
            <a:ext cx="2202644" cy="365125"/>
          </a:xfrm>
        </p:spPr>
        <p:txBody>
          <a:bodyPr/>
          <a:lstStyle/>
          <a:p>
            <a:fld id="{7B708C30-1428-4C16-AD49-DE42CFEA37BF}"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188672"/>
            <a:ext cx="511504" cy="365125"/>
          </a:xfrm>
        </p:spPr>
        <p:txBody>
          <a:bodyPr/>
          <a:lstStyle/>
          <a:p>
            <a:fld id="{AEAA3239-9EA4-4A65-A281-97F994456D9F}" type="slidenum">
              <a:rPr lang="en-US" smtClean="0"/>
              <a:t>‹#›</a:t>
            </a:fld>
            <a:endParaRPr lang="en-US"/>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hasCustomPrompt="1"/>
          </p:nvPr>
        </p:nvSpPr>
        <p:spPr>
          <a:xfrm>
            <a:off x="152400" y="2295144"/>
            <a:ext cx="4119881" cy="4410455"/>
          </a:xfrm>
          <a:blipFill dpi="0" rotWithShape="1">
            <a:blip r:embed="rId2">
              <a:alphaModFix amt="60000"/>
            </a:blip>
            <a:srcRect/>
            <a:stretch>
              <a:fillRect/>
            </a:stretch>
          </a:blipFill>
        </p:spPr>
        <p:txBody>
          <a:bodyPr/>
          <a:lstStyle>
            <a:lvl1pPr marL="0" indent="0">
              <a:buNone/>
              <a:defRPr/>
            </a:lvl1pPr>
          </a:lstStyle>
          <a:p>
            <a:r>
              <a:rPr lang="en-US"/>
              <a:t>   </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933150" y="533401"/>
            <a:ext cx="6725450" cy="5810554"/>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 name="Group 2">
            <a:extLst>
              <a:ext uri="{FF2B5EF4-FFF2-40B4-BE49-F238E27FC236}">
                <a16:creationId xmlns:a16="http://schemas.microsoft.com/office/drawing/2014/main" id="{1E4B44CF-1305-73AF-CB81-185F71C3F9A8}"/>
              </a:ext>
            </a:extLst>
          </p:cNvPr>
          <p:cNvGrpSpPr/>
          <p:nvPr userDrawn="1"/>
        </p:nvGrpSpPr>
        <p:grpSpPr>
          <a:xfrm flipH="1">
            <a:off x="10916580" y="6324600"/>
            <a:ext cx="1123020" cy="452960"/>
            <a:chOff x="2207201" y="-990600"/>
            <a:chExt cx="1500864" cy="605360"/>
          </a:xfrm>
          <a:solidFill>
            <a:schemeClr val="accent4">
              <a:lumMod val="40000"/>
              <a:lumOff val="60000"/>
            </a:schemeClr>
          </a:solidFill>
        </p:grpSpPr>
        <p:sp>
          <p:nvSpPr>
            <p:cNvPr id="4" name="Freeform 3">
              <a:extLst>
                <a:ext uri="{FF2B5EF4-FFF2-40B4-BE49-F238E27FC236}">
                  <a16:creationId xmlns:a16="http://schemas.microsoft.com/office/drawing/2014/main" id="{07FBDB18-DAD4-56E8-76C4-52841FE2189D}"/>
                </a:ext>
              </a:extLst>
            </p:cNvPr>
            <p:cNvSpPr/>
            <p:nvPr/>
          </p:nvSpPr>
          <p:spPr>
            <a:xfrm>
              <a:off x="3157395" y="-970188"/>
              <a:ext cx="550670" cy="562925"/>
            </a:xfrm>
            <a:custGeom>
              <a:avLst/>
              <a:gdLst>
                <a:gd name="connsiteX0" fmla="*/ 277987 w 550670"/>
                <a:gd name="connsiteY0" fmla="*/ 0 h 562925"/>
                <a:gd name="connsiteX1" fmla="*/ 281463 w 550670"/>
                <a:gd name="connsiteY1" fmla="*/ 0 h 562925"/>
                <a:gd name="connsiteX2" fmla="*/ 550670 w 550670"/>
                <a:gd name="connsiteY2" fmla="*/ 0 h 562925"/>
                <a:gd name="connsiteX3" fmla="*/ 550670 w 550670"/>
                <a:gd name="connsiteY3" fmla="*/ 562925 h 562925"/>
                <a:gd name="connsiteX4" fmla="*/ 281463 w 550670"/>
                <a:gd name="connsiteY4" fmla="*/ 562925 h 562925"/>
                <a:gd name="connsiteX5" fmla="*/ 277987 w 550670"/>
                <a:gd name="connsiteY5" fmla="*/ 562925 h 562925"/>
                <a:gd name="connsiteX6" fmla="*/ 277987 w 550670"/>
                <a:gd name="connsiteY6" fmla="*/ 562750 h 562925"/>
                <a:gd name="connsiteX7" fmla="*/ 252685 w 550670"/>
                <a:gd name="connsiteY7" fmla="*/ 561472 h 562925"/>
                <a:gd name="connsiteX8" fmla="*/ 0 w 550670"/>
                <a:gd name="connsiteY8" fmla="*/ 281463 h 562925"/>
                <a:gd name="connsiteX9" fmla="*/ 252685 w 550670"/>
                <a:gd name="connsiteY9" fmla="*/ 1453 h 562925"/>
                <a:gd name="connsiteX10" fmla="*/ 277987 w 550670"/>
                <a:gd name="connsiteY10" fmla="*/ 176 h 56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0670" h="562925">
                  <a:moveTo>
                    <a:pt x="277987" y="0"/>
                  </a:moveTo>
                  <a:lnTo>
                    <a:pt x="281463" y="0"/>
                  </a:lnTo>
                  <a:lnTo>
                    <a:pt x="550670" y="0"/>
                  </a:lnTo>
                  <a:lnTo>
                    <a:pt x="550670" y="562925"/>
                  </a:lnTo>
                  <a:lnTo>
                    <a:pt x="281463" y="562925"/>
                  </a:lnTo>
                  <a:lnTo>
                    <a:pt x="277987" y="562925"/>
                  </a:lnTo>
                  <a:lnTo>
                    <a:pt x="277987" y="562750"/>
                  </a:lnTo>
                  <a:lnTo>
                    <a:pt x="252685" y="561472"/>
                  </a:lnTo>
                  <a:cubicBezTo>
                    <a:pt x="110755" y="547058"/>
                    <a:pt x="0" y="427195"/>
                    <a:pt x="0" y="281463"/>
                  </a:cubicBezTo>
                  <a:cubicBezTo>
                    <a:pt x="0" y="135731"/>
                    <a:pt x="110755" y="15867"/>
                    <a:pt x="252685" y="1453"/>
                  </a:cubicBezTo>
                  <a:lnTo>
                    <a:pt x="277987" y="176"/>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2CFCD660-D08E-0A3F-7278-2E9F9F36C832}"/>
                </a:ext>
              </a:extLst>
            </p:cNvPr>
            <p:cNvSpPr/>
            <p:nvPr/>
          </p:nvSpPr>
          <p:spPr>
            <a:xfrm flipH="1">
              <a:off x="2207201" y="-970188"/>
              <a:ext cx="562925" cy="562925"/>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FA1FF0-E75A-D7BA-5FB5-9B53D80B386F}"/>
                </a:ext>
              </a:extLst>
            </p:cNvPr>
            <p:cNvSpPr/>
            <p:nvPr/>
          </p:nvSpPr>
          <p:spPr>
            <a:xfrm rot="1580702" flipH="1">
              <a:off x="2791495" y="-990600"/>
              <a:ext cx="344532" cy="60536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7108732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Picture 1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1" y="533400"/>
            <a:ext cx="3776106" cy="1517187"/>
          </a:xfrm>
        </p:spPr>
        <p:txBody>
          <a:bodyPr anchor="t">
            <a:normAutofit/>
          </a:bodyPr>
          <a:lstStyle>
            <a:lvl1pPr>
              <a:defRPr sz="2800"/>
            </a:lvl1pPr>
          </a:lstStyle>
          <a:p>
            <a:r>
              <a:rPr lang="en-US"/>
              <a:t>Click to edit Master title style</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893929" y="188672"/>
            <a:ext cx="2202644" cy="365125"/>
          </a:xfrm>
        </p:spPr>
        <p:txBody>
          <a:bodyPr/>
          <a:lstStyle/>
          <a:p>
            <a:fld id="{7B708C30-1428-4C16-AD49-DE42CFEA37BF}" type="datetime1">
              <a:rPr lang="en-US" smtClean="0"/>
              <a:t>2/10/2026</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533401" y="188672"/>
            <a:ext cx="2884652" cy="365125"/>
          </a:xfrm>
        </p:spPr>
        <p:txBody>
          <a:bodyPr/>
          <a:lstStyle/>
          <a:p>
            <a:r>
              <a:rPr lang="en-US"/>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147096" y="188672"/>
            <a:ext cx="511504" cy="365125"/>
          </a:xfrm>
        </p:spPr>
        <p:txBody>
          <a:bodyPr/>
          <a:lstStyle/>
          <a:p>
            <a:fld id="{AEAA3239-9EA4-4A65-A281-97F994456D9F}" type="slidenum">
              <a:rPr lang="en-US" smtClean="0"/>
              <a:t>‹#›</a:t>
            </a:fld>
            <a:endParaRPr lang="en-US"/>
          </a:p>
        </p:txBody>
      </p:sp>
      <p:sp>
        <p:nvSpPr>
          <p:cNvPr id="15" name="Picture Placeholder 14">
            <a:extLst>
              <a:ext uri="{FF2B5EF4-FFF2-40B4-BE49-F238E27FC236}">
                <a16:creationId xmlns:a16="http://schemas.microsoft.com/office/drawing/2014/main" id="{E3C17A09-6C4B-7D4E-85BB-8A1C6656C79D}"/>
              </a:ext>
            </a:extLst>
          </p:cNvPr>
          <p:cNvSpPr>
            <a:spLocks noGrp="1"/>
          </p:cNvSpPr>
          <p:nvPr>
            <p:ph type="pic" sz="quarter" idx="15"/>
          </p:nvPr>
        </p:nvSpPr>
        <p:spPr>
          <a:xfrm>
            <a:off x="152400" y="2166087"/>
            <a:ext cx="4157105" cy="4527311"/>
          </a:xfrm>
          <a:custGeom>
            <a:avLst/>
            <a:gdLst>
              <a:gd name="connsiteX0" fmla="*/ 1652105 w 4157105"/>
              <a:gd name="connsiteY0" fmla="*/ 0 h 4527311"/>
              <a:gd name="connsiteX1" fmla="*/ 2122593 w 4157105"/>
              <a:gd name="connsiteY1" fmla="*/ 0 h 4527311"/>
              <a:gd name="connsiteX2" fmla="*/ 2344784 w 4157105"/>
              <a:gd name="connsiteY2" fmla="*/ 33911 h 4527311"/>
              <a:gd name="connsiteX3" fmla="*/ 4145388 w 4157105"/>
              <a:gd name="connsiteY3" fmla="*/ 2025485 h 4527311"/>
              <a:gd name="connsiteX4" fmla="*/ 4157105 w 4157105"/>
              <a:gd name="connsiteY4" fmla="*/ 2257534 h 4527311"/>
              <a:gd name="connsiteX5" fmla="*/ 4157105 w 4157105"/>
              <a:gd name="connsiteY5" fmla="*/ 2257574 h 4527311"/>
              <a:gd name="connsiteX6" fmla="*/ 4145388 w 4157105"/>
              <a:gd name="connsiteY6" fmla="*/ 2489624 h 4527311"/>
              <a:gd name="connsiteX7" fmla="*/ 1887349 w 4157105"/>
              <a:gd name="connsiteY7" fmla="*/ 4527311 h 4527311"/>
              <a:gd name="connsiteX8" fmla="*/ 5231 w 4157105"/>
              <a:gd name="connsiteY8" fmla="*/ 3526597 h 4527311"/>
              <a:gd name="connsiteX9" fmla="*/ 0 w 4157105"/>
              <a:gd name="connsiteY9" fmla="*/ 3517987 h 4527311"/>
              <a:gd name="connsiteX10" fmla="*/ 0 w 4157105"/>
              <a:gd name="connsiteY10" fmla="*/ 998627 h 4527311"/>
              <a:gd name="connsiteX11" fmla="*/ 20659 w 4157105"/>
              <a:gd name="connsiteY11" fmla="*/ 965968 h 4527311"/>
              <a:gd name="connsiteX12" fmla="*/ 1429914 w 4157105"/>
              <a:gd name="connsiteY12" fmla="*/ 33911 h 452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57105" h="4527311">
                <a:moveTo>
                  <a:pt x="1652105" y="0"/>
                </a:moveTo>
                <a:lnTo>
                  <a:pt x="2122593" y="0"/>
                </a:lnTo>
                <a:lnTo>
                  <a:pt x="2344784" y="33911"/>
                </a:lnTo>
                <a:cubicBezTo>
                  <a:pt x="3305196" y="230439"/>
                  <a:pt x="4044651" y="1033551"/>
                  <a:pt x="4145388" y="2025485"/>
                </a:cubicBezTo>
                <a:lnTo>
                  <a:pt x="4157105" y="2257534"/>
                </a:lnTo>
                <a:lnTo>
                  <a:pt x="4157105" y="2257574"/>
                </a:lnTo>
                <a:lnTo>
                  <a:pt x="4145388" y="2489624"/>
                </a:lnTo>
                <a:cubicBezTo>
                  <a:pt x="4029153" y="3634162"/>
                  <a:pt x="3062554" y="4527311"/>
                  <a:pt x="1887349" y="4527311"/>
                </a:cubicBezTo>
                <a:cubicBezTo>
                  <a:pt x="1103879" y="4527311"/>
                  <a:pt x="413123" y="4130356"/>
                  <a:pt x="5231" y="3526597"/>
                </a:cubicBezTo>
                <a:lnTo>
                  <a:pt x="0" y="3517987"/>
                </a:lnTo>
                <a:lnTo>
                  <a:pt x="0" y="998627"/>
                </a:lnTo>
                <a:lnTo>
                  <a:pt x="20659" y="965968"/>
                </a:lnTo>
                <a:cubicBezTo>
                  <a:pt x="347419" y="494603"/>
                  <a:pt x="848126" y="152962"/>
                  <a:pt x="1429914" y="33911"/>
                </a:cubicBezTo>
                <a:close/>
              </a:path>
            </a:pathLst>
          </a:custGeom>
          <a:blipFill dpi="0" rotWithShape="1">
            <a:blip r:embed="rId2">
              <a:alphaModFix amt="60000"/>
            </a:blip>
            <a:srcRect/>
            <a:stretch>
              <a:fillRect/>
            </a:stretch>
          </a:blipFill>
        </p:spPr>
        <p:txBody>
          <a:bodyPr wrap="square">
            <a:noAutofit/>
          </a:bodyPr>
          <a:lstStyle/>
          <a:p>
            <a:endParaRPr lang="en-US"/>
          </a:p>
        </p:txBody>
      </p:sp>
      <p:sp>
        <p:nvSpPr>
          <p:cNvPr id="9" name="Content Placeholder 7">
            <a:extLst>
              <a:ext uri="{FF2B5EF4-FFF2-40B4-BE49-F238E27FC236}">
                <a16:creationId xmlns:a16="http://schemas.microsoft.com/office/drawing/2014/main" id="{C8C12F3C-50DF-BEBA-FB6C-27142A162AAE}"/>
              </a:ext>
            </a:extLst>
          </p:cNvPr>
          <p:cNvSpPr>
            <a:spLocks noGrp="1"/>
          </p:cNvSpPr>
          <p:nvPr>
            <p:ph sz="quarter" idx="14"/>
          </p:nvPr>
        </p:nvSpPr>
        <p:spPr>
          <a:xfrm>
            <a:off x="4933150" y="533401"/>
            <a:ext cx="6725450" cy="5810554"/>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8449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3">
    <p:bg>
      <p:bgPr>
        <a:solidFill>
          <a:schemeClr val="accent4"/>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F1C229C-CC40-78E3-EF09-D33D172EBA74}"/>
              </a:ext>
            </a:extLst>
          </p:cNvPr>
          <p:cNvGrpSpPr/>
          <p:nvPr userDrawn="1"/>
        </p:nvGrpSpPr>
        <p:grpSpPr>
          <a:xfrm>
            <a:off x="1676400" y="27214"/>
            <a:ext cx="10363200" cy="3503886"/>
            <a:chOff x="1676400" y="27214"/>
            <a:chExt cx="10363200" cy="3503886"/>
          </a:xfrm>
        </p:grpSpPr>
        <p:sp>
          <p:nvSpPr>
            <p:cNvPr id="11" name="Freeform 10">
              <a:extLst>
                <a:ext uri="{FF2B5EF4-FFF2-40B4-BE49-F238E27FC236}">
                  <a16:creationId xmlns:a16="http://schemas.microsoft.com/office/drawing/2014/main" id="{17110133-C49E-4F8A-5C70-4F73E7B1FB64}"/>
                </a:ext>
              </a:extLst>
            </p:cNvPr>
            <p:cNvSpPr/>
            <p:nvPr/>
          </p:nvSpPr>
          <p:spPr>
            <a:xfrm>
              <a:off x="7176225" y="145360"/>
              <a:ext cx="4863375" cy="3258268"/>
            </a:xfrm>
            <a:custGeom>
              <a:avLst/>
              <a:gdLst>
                <a:gd name="connsiteX0" fmla="*/ 1609014 w 4863375"/>
                <a:gd name="connsiteY0" fmla="*/ 0 h 3258268"/>
                <a:gd name="connsiteX1" fmla="*/ 1629134 w 4863375"/>
                <a:gd name="connsiteY1" fmla="*/ 0 h 3258268"/>
                <a:gd name="connsiteX2" fmla="*/ 4863375 w 4863375"/>
                <a:gd name="connsiteY2" fmla="*/ 0 h 3258268"/>
                <a:gd name="connsiteX3" fmla="*/ 4863375 w 4863375"/>
                <a:gd name="connsiteY3" fmla="*/ 3258268 h 3258268"/>
                <a:gd name="connsiteX4" fmla="*/ 1629134 w 4863375"/>
                <a:gd name="connsiteY4" fmla="*/ 3258268 h 3258268"/>
                <a:gd name="connsiteX5" fmla="*/ 1609014 w 4863375"/>
                <a:gd name="connsiteY5" fmla="*/ 3258268 h 3258268"/>
                <a:gd name="connsiteX6" fmla="*/ 1609014 w 4863375"/>
                <a:gd name="connsiteY6" fmla="*/ 3257253 h 3258268"/>
                <a:gd name="connsiteX7" fmla="*/ 1462564 w 4863375"/>
                <a:gd name="connsiteY7" fmla="*/ 3249858 h 3258268"/>
                <a:gd name="connsiteX8" fmla="*/ 0 w 4863375"/>
                <a:gd name="connsiteY8" fmla="*/ 1629134 h 3258268"/>
                <a:gd name="connsiteX9" fmla="*/ 1462564 w 4863375"/>
                <a:gd name="connsiteY9" fmla="*/ 8412 h 3258268"/>
                <a:gd name="connsiteX10" fmla="*/ 1609014 w 4863375"/>
                <a:gd name="connsiteY10" fmla="*/ 1017 h 3258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63375" h="3258268">
                  <a:moveTo>
                    <a:pt x="1609014" y="0"/>
                  </a:moveTo>
                  <a:lnTo>
                    <a:pt x="1629134" y="0"/>
                  </a:lnTo>
                  <a:lnTo>
                    <a:pt x="4863375" y="0"/>
                  </a:lnTo>
                  <a:lnTo>
                    <a:pt x="4863375" y="3258268"/>
                  </a:lnTo>
                  <a:lnTo>
                    <a:pt x="1629134" y="3258268"/>
                  </a:lnTo>
                  <a:lnTo>
                    <a:pt x="1609014" y="3258268"/>
                  </a:lnTo>
                  <a:lnTo>
                    <a:pt x="1609014" y="3257253"/>
                  </a:lnTo>
                  <a:lnTo>
                    <a:pt x="1462564" y="3249858"/>
                  </a:lnTo>
                  <a:cubicBezTo>
                    <a:pt x="641063" y="3166430"/>
                    <a:pt x="0" y="2472647"/>
                    <a:pt x="0" y="1629134"/>
                  </a:cubicBezTo>
                  <a:cubicBezTo>
                    <a:pt x="0" y="785623"/>
                    <a:pt x="641063" y="91840"/>
                    <a:pt x="1462564" y="8412"/>
                  </a:cubicBezTo>
                  <a:lnTo>
                    <a:pt x="1609014" y="1017"/>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E406EDD3-4B01-5C9C-FD33-832E34854042}"/>
                </a:ext>
              </a:extLst>
            </p:cNvPr>
            <p:cNvSpPr/>
            <p:nvPr/>
          </p:nvSpPr>
          <p:spPr>
            <a:xfrm flipH="1">
              <a:off x="1676400" y="145359"/>
              <a:ext cx="3258268" cy="3258268"/>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64D76441-A991-64F2-3817-18A222737193}"/>
                </a:ext>
              </a:extLst>
            </p:cNvPr>
            <p:cNvSpPr/>
            <p:nvPr/>
          </p:nvSpPr>
          <p:spPr>
            <a:xfrm rot="1580702" flipH="1">
              <a:off x="5058353" y="27214"/>
              <a:ext cx="1994186" cy="3503886"/>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33400" y="3403627"/>
            <a:ext cx="9448800" cy="2940327"/>
          </a:xfrm>
        </p:spPr>
        <p:txBody>
          <a:bodyPr vert="horz" lIns="91440" tIns="45720" rIns="91440" bIns="45720" rtlCol="0" anchor="b">
            <a:normAutofit/>
          </a:bodyPr>
          <a:lstStyle>
            <a:lvl1pPr>
              <a:defRPr lang="en-US" sz="44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077200" y="548639"/>
            <a:ext cx="3581400" cy="2466989"/>
          </a:xfrm>
        </p:spPr>
        <p:txBody>
          <a:bodyPr vert="horz" lIns="91440" tIns="45720" rIns="91440" bIns="45720" rtlCol="0" anchor="t">
            <a:normAutofit/>
          </a:bodyPr>
          <a:lstStyle>
            <a:lvl1pPr marL="0" indent="0" algn="r">
              <a:buNone/>
              <a:defRPr lang="en-US" sz="20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77EA5D59-5512-467D-834D-D04827A6AF83}"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29864538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Number Large ">
    <p:bg>
      <p:bgPr>
        <a:solidFill>
          <a:schemeClr val="accent4"/>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F71D5AD-5918-9F17-2D08-84D34E91AE20}"/>
              </a:ext>
            </a:extLst>
          </p:cNvPr>
          <p:cNvGrpSpPr/>
          <p:nvPr userDrawn="1"/>
        </p:nvGrpSpPr>
        <p:grpSpPr>
          <a:xfrm>
            <a:off x="165100" y="-88436"/>
            <a:ext cx="11895596" cy="7037751"/>
            <a:chOff x="165100" y="-88436"/>
            <a:chExt cx="11895596" cy="7037751"/>
          </a:xfrm>
        </p:grpSpPr>
        <p:sp>
          <p:nvSpPr>
            <p:cNvPr id="6" name="Freeform 5">
              <a:extLst>
                <a:ext uri="{FF2B5EF4-FFF2-40B4-BE49-F238E27FC236}">
                  <a16:creationId xmlns:a16="http://schemas.microsoft.com/office/drawing/2014/main" id="{CF5255D9-D437-440F-52FC-7A9A56ED69B6}"/>
                </a:ext>
              </a:extLst>
            </p:cNvPr>
            <p:cNvSpPr/>
            <p:nvPr userDrawn="1"/>
          </p:nvSpPr>
          <p:spPr>
            <a:xfrm>
              <a:off x="11211807" y="1222325"/>
              <a:ext cx="848889" cy="4397497"/>
            </a:xfrm>
            <a:custGeom>
              <a:avLst/>
              <a:gdLst>
                <a:gd name="connsiteX0" fmla="*/ 848889 w 848889"/>
                <a:gd name="connsiteY0" fmla="*/ 0 h 4397497"/>
                <a:gd name="connsiteX1" fmla="*/ 848889 w 848889"/>
                <a:gd name="connsiteY1" fmla="*/ 4397497 h 4397497"/>
                <a:gd name="connsiteX2" fmla="*/ 661895 w 848889"/>
                <a:gd name="connsiteY2" fmla="*/ 4172274 h 4397497"/>
                <a:gd name="connsiteX3" fmla="*/ 0 w 848889"/>
                <a:gd name="connsiteY3" fmla="*/ 2198748 h 4397497"/>
                <a:gd name="connsiteX4" fmla="*/ 661895 w 848889"/>
                <a:gd name="connsiteY4" fmla="*/ 225223 h 439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889" h="4397497">
                  <a:moveTo>
                    <a:pt x="848889" y="0"/>
                  </a:moveTo>
                  <a:lnTo>
                    <a:pt x="848889" y="4397497"/>
                  </a:lnTo>
                  <a:lnTo>
                    <a:pt x="661895" y="4172274"/>
                  </a:lnTo>
                  <a:cubicBezTo>
                    <a:pt x="246457" y="3623646"/>
                    <a:pt x="0" y="2939978"/>
                    <a:pt x="0" y="2198748"/>
                  </a:cubicBezTo>
                  <a:cubicBezTo>
                    <a:pt x="0" y="1457518"/>
                    <a:pt x="246457" y="773851"/>
                    <a:pt x="661895" y="225223"/>
                  </a:cubicBezTo>
                  <a:close/>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Oval 7">
              <a:extLst>
                <a:ext uri="{FF2B5EF4-FFF2-40B4-BE49-F238E27FC236}">
                  <a16:creationId xmlns:a16="http://schemas.microsoft.com/office/drawing/2014/main" id="{A94AE810-B300-8E7F-E8A1-5AFF4F9C218D}"/>
                </a:ext>
              </a:extLst>
            </p:cNvPr>
            <p:cNvSpPr/>
            <p:nvPr userDrawn="1"/>
          </p:nvSpPr>
          <p:spPr>
            <a:xfrm flipH="1">
              <a:off x="165100" y="148865"/>
              <a:ext cx="6544414" cy="6544414"/>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351FAB8-FACD-B6BD-022E-9C93374487CD}"/>
                </a:ext>
              </a:extLst>
            </p:cNvPr>
            <p:cNvSpPr/>
            <p:nvPr userDrawn="1"/>
          </p:nvSpPr>
          <p:spPr>
            <a:xfrm rot="1580702" flipH="1">
              <a:off x="6957943" y="-88436"/>
              <a:ext cx="4005435" cy="7037751"/>
            </a:xfrm>
            <a:prstGeom prst="ellipse">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7147521" y="533400"/>
            <a:ext cx="3672879" cy="5791200"/>
          </a:xfrm>
        </p:spPr>
        <p:txBody>
          <a:bodyPr anchor="ctr">
            <a:normAutofit/>
          </a:bodyPr>
          <a:lstStyle>
            <a:lvl1pPr algn="ctr">
              <a:lnSpc>
                <a:spcPct val="110000"/>
              </a:lnSpc>
              <a:defRPr sz="2800" b="0">
                <a:solidFill>
                  <a:schemeClr val="tx1"/>
                </a:solidFill>
                <a:latin typeface="+mj-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533400" y="533400"/>
            <a:ext cx="5715000" cy="5791200"/>
          </a:xfrm>
        </p:spPr>
        <p:txBody>
          <a:bodyPr anchor="ctr">
            <a:normAutofit/>
          </a:bodyPr>
          <a:lstStyle>
            <a:lvl1pPr marL="0" indent="0" algn="ctr">
              <a:lnSpc>
                <a:spcPct val="90000"/>
              </a:lnSpc>
              <a:buNone/>
              <a:defRPr sz="20000" b="0" i="0">
                <a:solidFill>
                  <a:schemeClr val="tx1"/>
                </a:solidFill>
                <a:latin typeface="+mn-lt"/>
              </a:defRPr>
            </a:lvl1pPr>
          </a:lstStyle>
          <a:p>
            <a:pPr lvl="0"/>
            <a:r>
              <a:rPr lang="en-US"/>
              <a:t>##%</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tx1"/>
                </a:solidFill>
              </a:defRPr>
            </a:lvl1pPr>
          </a:lstStyle>
          <a:p>
            <a:fld id="{53DF09C0-6535-4055-81CC-988E059C8EEC}" type="datetime1">
              <a:rPr lang="en-US" smtClean="0"/>
              <a:t>2/10/2026</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tx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87803669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Number Large 2">
    <p:bg>
      <p:bgPr>
        <a:solidFill>
          <a:schemeClr val="accent4"/>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001A80B-57C3-2542-F8F9-4162F212C6E2}"/>
              </a:ext>
            </a:extLst>
          </p:cNvPr>
          <p:cNvGrpSpPr/>
          <p:nvPr userDrawn="1"/>
        </p:nvGrpSpPr>
        <p:grpSpPr>
          <a:xfrm>
            <a:off x="152400" y="-88436"/>
            <a:ext cx="11903178" cy="7037751"/>
            <a:chOff x="152400" y="-88436"/>
            <a:chExt cx="11903178" cy="7037751"/>
          </a:xfrm>
        </p:grpSpPr>
        <p:sp>
          <p:nvSpPr>
            <p:cNvPr id="12" name="Freeform 11">
              <a:extLst>
                <a:ext uri="{FF2B5EF4-FFF2-40B4-BE49-F238E27FC236}">
                  <a16:creationId xmlns:a16="http://schemas.microsoft.com/office/drawing/2014/main" id="{29A715F7-04E9-46E5-C36A-E9884D1BF516}"/>
                </a:ext>
              </a:extLst>
            </p:cNvPr>
            <p:cNvSpPr/>
            <p:nvPr/>
          </p:nvSpPr>
          <p:spPr>
            <a:xfrm flipH="1">
              <a:off x="152400" y="653131"/>
              <a:ext cx="1526293" cy="5535886"/>
            </a:xfrm>
            <a:custGeom>
              <a:avLst/>
              <a:gdLst>
                <a:gd name="connsiteX0" fmla="*/ 1526293 w 1526293"/>
                <a:gd name="connsiteY0" fmla="*/ 0 h 5535886"/>
                <a:gd name="connsiteX1" fmla="*/ 1525150 w 1526293"/>
                <a:gd name="connsiteY1" fmla="*/ 652 h 5535886"/>
                <a:gd name="connsiteX2" fmla="*/ 0 w 1526293"/>
                <a:gd name="connsiteY2" fmla="*/ 2767942 h 5535886"/>
                <a:gd name="connsiteX3" fmla="*/ 1525150 w 1526293"/>
                <a:gd name="connsiteY3" fmla="*/ 5535233 h 5535886"/>
                <a:gd name="connsiteX4" fmla="*/ 1526293 w 1526293"/>
                <a:gd name="connsiteY4" fmla="*/ 5535886 h 5535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6293" h="5535886">
                  <a:moveTo>
                    <a:pt x="1526293" y="0"/>
                  </a:moveTo>
                  <a:lnTo>
                    <a:pt x="1525150" y="652"/>
                  </a:lnTo>
                  <a:cubicBezTo>
                    <a:pt x="608598" y="580508"/>
                    <a:pt x="0" y="1603152"/>
                    <a:pt x="0" y="2767942"/>
                  </a:cubicBezTo>
                  <a:cubicBezTo>
                    <a:pt x="0" y="3932733"/>
                    <a:pt x="608598" y="4955377"/>
                    <a:pt x="1525150" y="5535233"/>
                  </a:cubicBezTo>
                  <a:lnTo>
                    <a:pt x="1526293" y="5535886"/>
                  </a:lnTo>
                  <a:close/>
                </a:path>
              </a:pathLst>
            </a:cu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12">
              <a:extLst>
                <a:ext uri="{FF2B5EF4-FFF2-40B4-BE49-F238E27FC236}">
                  <a16:creationId xmlns:a16="http://schemas.microsoft.com/office/drawing/2014/main" id="{E2ADEA49-6060-3F6F-D1ED-DA311F3074C0}"/>
                </a:ext>
              </a:extLst>
            </p:cNvPr>
            <p:cNvSpPr/>
            <p:nvPr/>
          </p:nvSpPr>
          <p:spPr>
            <a:xfrm>
              <a:off x="6180986" y="148865"/>
              <a:ext cx="5874592" cy="6544414"/>
            </a:xfrm>
            <a:custGeom>
              <a:avLst/>
              <a:gdLst>
                <a:gd name="connsiteX0" fmla="*/ 3272207 w 5874592"/>
                <a:gd name="connsiteY0" fmla="*/ 0 h 6544414"/>
                <a:gd name="connsiteX1" fmla="*/ 5797201 w 5874592"/>
                <a:gd name="connsiteY1" fmla="*/ 1190780 h 6544414"/>
                <a:gd name="connsiteX2" fmla="*/ 5874592 w 5874592"/>
                <a:gd name="connsiteY2" fmla="*/ 1294273 h 6544414"/>
                <a:gd name="connsiteX3" fmla="*/ 5874592 w 5874592"/>
                <a:gd name="connsiteY3" fmla="*/ 5250141 h 6544414"/>
                <a:gd name="connsiteX4" fmla="*/ 5797201 w 5874592"/>
                <a:gd name="connsiteY4" fmla="*/ 5353635 h 6544414"/>
                <a:gd name="connsiteX5" fmla="*/ 3272207 w 5874592"/>
                <a:gd name="connsiteY5" fmla="*/ 6544414 h 6544414"/>
                <a:gd name="connsiteX6" fmla="*/ 0 w 5874592"/>
                <a:gd name="connsiteY6" fmla="*/ 3272207 h 6544414"/>
                <a:gd name="connsiteX7" fmla="*/ 3272207 w 5874592"/>
                <a:gd name="connsiteY7" fmla="*/ 0 h 6544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74592" h="6544414">
                  <a:moveTo>
                    <a:pt x="3272207" y="0"/>
                  </a:moveTo>
                  <a:cubicBezTo>
                    <a:pt x="4288752" y="0"/>
                    <a:pt x="5197030" y="463541"/>
                    <a:pt x="5797201" y="1190780"/>
                  </a:cubicBezTo>
                  <a:lnTo>
                    <a:pt x="5874592" y="1294273"/>
                  </a:lnTo>
                  <a:lnTo>
                    <a:pt x="5874592" y="5250141"/>
                  </a:lnTo>
                  <a:lnTo>
                    <a:pt x="5797201" y="5353635"/>
                  </a:lnTo>
                  <a:cubicBezTo>
                    <a:pt x="5197030" y="6080874"/>
                    <a:pt x="4288752" y="6544414"/>
                    <a:pt x="3272207" y="6544414"/>
                  </a:cubicBezTo>
                  <a:cubicBezTo>
                    <a:pt x="1465017" y="6544414"/>
                    <a:pt x="0" y="5079397"/>
                    <a:pt x="0" y="3272207"/>
                  </a:cubicBezTo>
                  <a:cubicBezTo>
                    <a:pt x="0" y="1465017"/>
                    <a:pt x="1465017" y="0"/>
                    <a:pt x="3272207" y="0"/>
                  </a:cubicBezTo>
                  <a:close/>
                </a:path>
              </a:pathLst>
            </a:cu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AE1AA2C1-F4A0-4B20-96E2-4E487E8DFC09}"/>
                </a:ext>
              </a:extLst>
            </p:cNvPr>
            <p:cNvSpPr/>
            <p:nvPr/>
          </p:nvSpPr>
          <p:spPr>
            <a:xfrm rot="20019298">
              <a:off x="1927122" y="-88436"/>
              <a:ext cx="4005435" cy="7037751"/>
            </a:xfrm>
            <a:prstGeom prst="ellipse">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itle 1">
            <a:extLst>
              <a:ext uri="{FF2B5EF4-FFF2-40B4-BE49-F238E27FC236}">
                <a16:creationId xmlns:a16="http://schemas.microsoft.com/office/drawing/2014/main" id="{214F1C20-FCE7-30C0-F59F-71217EDB9E89}"/>
              </a:ext>
            </a:extLst>
          </p:cNvPr>
          <p:cNvSpPr>
            <a:spLocks noGrp="1"/>
          </p:cNvSpPr>
          <p:nvPr>
            <p:ph type="title"/>
          </p:nvPr>
        </p:nvSpPr>
        <p:spPr>
          <a:xfrm>
            <a:off x="7405179" y="533400"/>
            <a:ext cx="3948621" cy="5791200"/>
          </a:xfrm>
        </p:spPr>
        <p:txBody>
          <a:bodyPr anchor="ctr">
            <a:normAutofit/>
          </a:bodyPr>
          <a:lstStyle>
            <a:lvl1pPr algn="ctr">
              <a:lnSpc>
                <a:spcPct val="110000"/>
              </a:lnSpc>
              <a:defRPr sz="2800" b="0">
                <a:solidFill>
                  <a:schemeClr val="tx1"/>
                </a:solidFill>
                <a:latin typeface="+mj-lt"/>
              </a:defRPr>
            </a:lvl1pPr>
          </a:lstStyle>
          <a:p>
            <a:r>
              <a:rPr lang="en-US"/>
              <a:t>Click to edit Master title style</a:t>
            </a:r>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533400" y="533400"/>
            <a:ext cx="5715000" cy="5791200"/>
          </a:xfrm>
        </p:spPr>
        <p:txBody>
          <a:bodyPr anchor="ctr">
            <a:normAutofit/>
          </a:bodyPr>
          <a:lstStyle>
            <a:lvl1pPr marL="0" indent="0" algn="ctr">
              <a:lnSpc>
                <a:spcPct val="90000"/>
              </a:lnSpc>
              <a:buNone/>
              <a:defRPr sz="20000" b="0" i="0">
                <a:solidFill>
                  <a:schemeClr val="tx1"/>
                </a:solidFill>
                <a:latin typeface="+mn-lt"/>
              </a:defRPr>
            </a:lvl1pPr>
          </a:lstStyle>
          <a:p>
            <a:pPr lvl="0"/>
            <a:r>
              <a:rPr lang="en-US"/>
              <a:t>##%</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tx1"/>
                </a:solidFill>
              </a:defRPr>
            </a:lvl1pPr>
          </a:lstStyle>
          <a:p>
            <a:fld id="{53DF09C0-6535-4055-81CC-988E059C8EEC}" type="datetime1">
              <a:rPr lang="en-US" smtClean="0"/>
              <a:t>2/10/2026</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tx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24199297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Number Large 3 ">
    <p:bg>
      <p:bgPr>
        <a:solidFill>
          <a:schemeClr val="accent4"/>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4D2F98B-D271-37CE-BA9E-7E33E5BDD2F8}"/>
              </a:ext>
            </a:extLst>
          </p:cNvPr>
          <p:cNvGrpSpPr/>
          <p:nvPr userDrawn="1"/>
        </p:nvGrpSpPr>
        <p:grpSpPr>
          <a:xfrm>
            <a:off x="3674605" y="167600"/>
            <a:ext cx="9578190" cy="6544414"/>
            <a:chOff x="3674605" y="167600"/>
            <a:chExt cx="9578190" cy="6544414"/>
          </a:xfrm>
        </p:grpSpPr>
        <p:sp>
          <p:nvSpPr>
            <p:cNvPr id="6" name="Oval 5">
              <a:extLst>
                <a:ext uri="{FF2B5EF4-FFF2-40B4-BE49-F238E27FC236}">
                  <a16:creationId xmlns:a16="http://schemas.microsoft.com/office/drawing/2014/main" id="{77762970-4BA9-67FE-9546-B8C880CC8F90}"/>
                </a:ext>
              </a:extLst>
            </p:cNvPr>
            <p:cNvSpPr/>
            <p:nvPr userDrawn="1"/>
          </p:nvSpPr>
          <p:spPr>
            <a:xfrm flipH="1" flipV="1">
              <a:off x="3674605" y="167600"/>
              <a:ext cx="6544414" cy="6544414"/>
            </a:xfrm>
            <a:prstGeom prst="ellipse">
              <a:avLst/>
            </a:pr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B3EC315C-BB0A-068E-0412-678F624B1CEE}"/>
                </a:ext>
              </a:extLst>
            </p:cNvPr>
            <p:cNvSpPr/>
            <p:nvPr userDrawn="1"/>
          </p:nvSpPr>
          <p:spPr>
            <a:xfrm rot="20019298" flipH="1" flipV="1">
              <a:off x="10225860" y="197116"/>
              <a:ext cx="3026935" cy="5719959"/>
            </a:xfrm>
            <a:custGeom>
              <a:avLst/>
              <a:gdLst>
                <a:gd name="connsiteX0" fmla="*/ 523706 w 3026935"/>
                <a:gd name="connsiteY0" fmla="*/ 5609175 h 5719959"/>
                <a:gd name="connsiteX1" fmla="*/ 69603 w 3026935"/>
                <a:gd name="connsiteY1" fmla="*/ 5295250 h 5719959"/>
                <a:gd name="connsiteX2" fmla="*/ 0 w 3026935"/>
                <a:gd name="connsiteY2" fmla="*/ 5220954 h 5719959"/>
                <a:gd name="connsiteX3" fmla="*/ 2585464 w 3026935"/>
                <a:gd name="connsiteY3" fmla="*/ 0 h 5719959"/>
                <a:gd name="connsiteX4" fmla="*/ 2684902 w 3026935"/>
                <a:gd name="connsiteY4" fmla="*/ 233646 h 5719959"/>
                <a:gd name="connsiteX5" fmla="*/ 3026935 w 3026935"/>
                <a:gd name="connsiteY5" fmla="*/ 2201083 h 5719959"/>
                <a:gd name="connsiteX6" fmla="*/ 1024217 w 3026935"/>
                <a:gd name="connsiteY6" fmla="*/ 5719959 h 5719959"/>
                <a:gd name="connsiteX7" fmla="*/ 523706 w 3026935"/>
                <a:gd name="connsiteY7" fmla="*/ 5609175 h 5719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6935" h="5719959">
                  <a:moveTo>
                    <a:pt x="523706" y="5609175"/>
                  </a:moveTo>
                  <a:cubicBezTo>
                    <a:pt x="363731" y="5536855"/>
                    <a:pt x="211489" y="5430678"/>
                    <a:pt x="69603" y="5295250"/>
                  </a:cubicBezTo>
                  <a:lnTo>
                    <a:pt x="0" y="5220954"/>
                  </a:lnTo>
                  <a:lnTo>
                    <a:pt x="2585464" y="0"/>
                  </a:lnTo>
                  <a:lnTo>
                    <a:pt x="2684902" y="233646"/>
                  </a:lnTo>
                  <a:cubicBezTo>
                    <a:pt x="2900844" y="795262"/>
                    <a:pt x="3026935" y="1472300"/>
                    <a:pt x="3026935" y="2201083"/>
                  </a:cubicBezTo>
                  <a:cubicBezTo>
                    <a:pt x="3026935" y="4144505"/>
                    <a:pt x="2130288" y="5719959"/>
                    <a:pt x="1024217" y="5719959"/>
                  </a:cubicBezTo>
                  <a:cubicBezTo>
                    <a:pt x="851393" y="5719959"/>
                    <a:pt x="683683" y="5681496"/>
                    <a:pt x="523706" y="5609175"/>
                  </a:cubicBezTo>
                  <a:close/>
                </a:path>
              </a:pathLst>
            </a:cu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Title 10">
            <a:extLst>
              <a:ext uri="{FF2B5EF4-FFF2-40B4-BE49-F238E27FC236}">
                <a16:creationId xmlns:a16="http://schemas.microsoft.com/office/drawing/2014/main" id="{6AEC7A8F-DFB0-BA58-55BA-2256D4291493}"/>
              </a:ext>
            </a:extLst>
          </p:cNvPr>
          <p:cNvSpPr>
            <a:spLocks noGrp="1"/>
          </p:cNvSpPr>
          <p:nvPr>
            <p:ph type="title"/>
          </p:nvPr>
        </p:nvSpPr>
        <p:spPr>
          <a:xfrm>
            <a:off x="533400" y="4191000"/>
            <a:ext cx="5562600" cy="2127664"/>
          </a:xfrm>
        </p:spPr>
        <p:txBody>
          <a:bodyPr/>
          <a:lstStyle>
            <a:lvl1pPr>
              <a:lnSpc>
                <a:spcPct val="110000"/>
              </a:lnSpc>
              <a:defRPr sz="2600">
                <a:solidFill>
                  <a:schemeClr val="bg1"/>
                </a:solidFill>
              </a:defRPr>
            </a:lvl1pPr>
          </a:lstStyle>
          <a:p>
            <a:r>
              <a:rPr lang="en-US"/>
              <a:t>Click to edit Master title style</a:t>
            </a:r>
          </a:p>
        </p:txBody>
      </p:sp>
      <p:sp>
        <p:nvSpPr>
          <p:cNvPr id="13" name="Content Placeholder 13">
            <a:extLst>
              <a:ext uri="{FF2B5EF4-FFF2-40B4-BE49-F238E27FC236}">
                <a16:creationId xmlns:a16="http://schemas.microsoft.com/office/drawing/2014/main" id="{7000DFF9-87C1-EF0E-8591-CD17A07068B5}"/>
              </a:ext>
            </a:extLst>
          </p:cNvPr>
          <p:cNvSpPr>
            <a:spLocks noGrp="1"/>
          </p:cNvSpPr>
          <p:nvPr>
            <p:ph sz="quarter" idx="14" hasCustomPrompt="1"/>
          </p:nvPr>
        </p:nvSpPr>
        <p:spPr>
          <a:xfrm>
            <a:off x="533400" y="759066"/>
            <a:ext cx="11125200" cy="3279534"/>
          </a:xfrm>
        </p:spPr>
        <p:txBody>
          <a:bodyPr/>
          <a:lstStyle>
            <a:lvl1pPr>
              <a:lnSpc>
                <a:spcPct val="90000"/>
              </a:lnSpc>
              <a:buNone/>
              <a:defRPr sz="30000">
                <a:solidFill>
                  <a:schemeClr val="bg1"/>
                </a:solidFill>
              </a:defRPr>
            </a:lvl1pPr>
          </a:lstStyle>
          <a:p>
            <a:pPr lvl="0"/>
            <a:r>
              <a:rPr lang="en-US"/>
              <a:t>##%</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bg1"/>
                </a:solidFill>
              </a:defRPr>
            </a:lvl1pPr>
          </a:lstStyle>
          <a:p>
            <a:fld id="{DCE8854E-90F8-4761-A9B8-18B1C5A3D25C}" type="datetime1">
              <a:rPr lang="en-US" smtClean="0"/>
              <a:pPr/>
              <a:t>2/10/2026</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bg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1460886676"/>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Number Large 4">
    <p:bg>
      <p:bgPr>
        <a:solidFill>
          <a:schemeClr val="accent4"/>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D9F14A6-6A33-FB70-8539-2013309315DA}"/>
              </a:ext>
            </a:extLst>
          </p:cNvPr>
          <p:cNvGrpSpPr/>
          <p:nvPr userDrawn="1"/>
        </p:nvGrpSpPr>
        <p:grpSpPr>
          <a:xfrm>
            <a:off x="152400" y="148866"/>
            <a:ext cx="13084970" cy="6544413"/>
            <a:chOff x="152400" y="148866"/>
            <a:chExt cx="13084970" cy="6544413"/>
          </a:xfrm>
        </p:grpSpPr>
        <p:sp>
          <p:nvSpPr>
            <p:cNvPr id="10" name="Freeform 9">
              <a:extLst>
                <a:ext uri="{FF2B5EF4-FFF2-40B4-BE49-F238E27FC236}">
                  <a16:creationId xmlns:a16="http://schemas.microsoft.com/office/drawing/2014/main" id="{3FE5424B-1C2A-A6C8-2640-0AAA6B5870AC}"/>
                </a:ext>
              </a:extLst>
            </p:cNvPr>
            <p:cNvSpPr/>
            <p:nvPr/>
          </p:nvSpPr>
          <p:spPr>
            <a:xfrm flipH="1">
              <a:off x="152400" y="148866"/>
              <a:ext cx="10517893" cy="6544413"/>
            </a:xfrm>
            <a:custGeom>
              <a:avLst/>
              <a:gdLst>
                <a:gd name="connsiteX0" fmla="*/ 10517893 w 10517893"/>
                <a:gd name="connsiteY0" fmla="*/ 0 h 6544413"/>
                <a:gd name="connsiteX1" fmla="*/ 3272207 w 10517893"/>
                <a:gd name="connsiteY1" fmla="*/ 0 h 6544413"/>
                <a:gd name="connsiteX2" fmla="*/ 3231795 w 10517893"/>
                <a:gd name="connsiteY2" fmla="*/ 0 h 6544413"/>
                <a:gd name="connsiteX3" fmla="*/ 3231795 w 10517893"/>
                <a:gd name="connsiteY3" fmla="*/ 2041 h 6544413"/>
                <a:gd name="connsiteX4" fmla="*/ 2937642 w 10517893"/>
                <a:gd name="connsiteY4" fmla="*/ 16896 h 6544413"/>
                <a:gd name="connsiteX5" fmla="*/ 0 w 10517893"/>
                <a:gd name="connsiteY5" fmla="*/ 3272207 h 6544413"/>
                <a:gd name="connsiteX6" fmla="*/ 2937642 w 10517893"/>
                <a:gd name="connsiteY6" fmla="*/ 6527520 h 6544413"/>
                <a:gd name="connsiteX7" fmla="*/ 3231795 w 10517893"/>
                <a:gd name="connsiteY7" fmla="*/ 6542374 h 6544413"/>
                <a:gd name="connsiteX8" fmla="*/ 3231795 w 10517893"/>
                <a:gd name="connsiteY8" fmla="*/ 6544413 h 6544413"/>
                <a:gd name="connsiteX9" fmla="*/ 3272207 w 10517893"/>
                <a:gd name="connsiteY9" fmla="*/ 6544413 h 6544413"/>
                <a:gd name="connsiteX10" fmla="*/ 10517893 w 105178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17893" h="6544413">
                  <a:moveTo>
                    <a:pt x="10517893" y="0"/>
                  </a:moveTo>
                  <a:lnTo>
                    <a:pt x="3272207" y="0"/>
                  </a:lnTo>
                  <a:lnTo>
                    <a:pt x="3231795" y="0"/>
                  </a:lnTo>
                  <a:lnTo>
                    <a:pt x="3231795" y="2041"/>
                  </a:lnTo>
                  <a:lnTo>
                    <a:pt x="2937642" y="16896"/>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10517893" y="6544413"/>
                  </a:lnTo>
                  <a:close/>
                </a:path>
              </a:pathLst>
            </a:cu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0">
              <a:extLst>
                <a:ext uri="{FF2B5EF4-FFF2-40B4-BE49-F238E27FC236}">
                  <a16:creationId xmlns:a16="http://schemas.microsoft.com/office/drawing/2014/main" id="{E8B2D998-93EB-2CBC-37AA-4294826CB13B}"/>
                </a:ext>
              </a:extLst>
            </p:cNvPr>
            <p:cNvSpPr/>
            <p:nvPr/>
          </p:nvSpPr>
          <p:spPr>
            <a:xfrm rot="20019298">
              <a:off x="10566593" y="306343"/>
              <a:ext cx="2670777" cy="5138414"/>
            </a:xfrm>
            <a:custGeom>
              <a:avLst/>
              <a:gdLst>
                <a:gd name="connsiteX0" fmla="*/ 2503229 w 2670777"/>
                <a:gd name="connsiteY0" fmla="*/ 110784 h 5138414"/>
                <a:gd name="connsiteX1" fmla="*/ 2598266 w 2670777"/>
                <a:gd name="connsiteY1" fmla="*/ 158202 h 5138414"/>
                <a:gd name="connsiteX2" fmla="*/ 2670777 w 2670777"/>
                <a:gd name="connsiteY2" fmla="*/ 201312 h 5138414"/>
                <a:gd name="connsiteX3" fmla="*/ 225879 w 2670777"/>
                <a:gd name="connsiteY3" fmla="*/ 5138414 h 5138414"/>
                <a:gd name="connsiteX4" fmla="*/ 157383 w 2670777"/>
                <a:gd name="connsiteY4" fmla="*/ 4888582 h 5138414"/>
                <a:gd name="connsiteX5" fmla="*/ 0 w 2670777"/>
                <a:gd name="connsiteY5" fmla="*/ 3518876 h 5138414"/>
                <a:gd name="connsiteX6" fmla="*/ 2002718 w 2670777"/>
                <a:gd name="connsiteY6" fmla="*/ 0 h 5138414"/>
                <a:gd name="connsiteX7" fmla="*/ 2503229 w 2670777"/>
                <a:gd name="connsiteY7" fmla="*/ 110784 h 5138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0777" h="5138414">
                  <a:moveTo>
                    <a:pt x="2503229" y="110784"/>
                  </a:moveTo>
                  <a:cubicBezTo>
                    <a:pt x="2535224" y="125248"/>
                    <a:pt x="2566910" y="141066"/>
                    <a:pt x="2598266" y="158202"/>
                  </a:cubicBezTo>
                  <a:lnTo>
                    <a:pt x="2670777" y="201312"/>
                  </a:lnTo>
                  <a:lnTo>
                    <a:pt x="225879" y="5138414"/>
                  </a:lnTo>
                  <a:lnTo>
                    <a:pt x="157383" y="4888582"/>
                  </a:lnTo>
                  <a:cubicBezTo>
                    <a:pt x="56041" y="4467590"/>
                    <a:pt x="0" y="4004732"/>
                    <a:pt x="0" y="3518876"/>
                  </a:cubicBezTo>
                  <a:cubicBezTo>
                    <a:pt x="0" y="1575454"/>
                    <a:pt x="896647" y="0"/>
                    <a:pt x="2002718" y="0"/>
                  </a:cubicBezTo>
                  <a:cubicBezTo>
                    <a:pt x="2175542" y="0"/>
                    <a:pt x="2343253" y="38464"/>
                    <a:pt x="2503229" y="110784"/>
                  </a:cubicBezTo>
                  <a:close/>
                </a:path>
              </a:pathLst>
            </a:custGeom>
            <a:solidFill>
              <a:schemeClr val="accent4">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8" name="Title 7">
            <a:extLst>
              <a:ext uri="{FF2B5EF4-FFF2-40B4-BE49-F238E27FC236}">
                <a16:creationId xmlns:a16="http://schemas.microsoft.com/office/drawing/2014/main" id="{D7B780EC-F16A-35FF-0401-36928A84A403}"/>
              </a:ext>
            </a:extLst>
          </p:cNvPr>
          <p:cNvSpPr>
            <a:spLocks noGrp="1"/>
          </p:cNvSpPr>
          <p:nvPr>
            <p:ph type="title"/>
          </p:nvPr>
        </p:nvSpPr>
        <p:spPr>
          <a:xfrm>
            <a:off x="533400" y="4191000"/>
            <a:ext cx="5562600" cy="2127664"/>
          </a:xfrm>
        </p:spPr>
        <p:txBody>
          <a:bodyPr/>
          <a:lstStyle>
            <a:lvl1pPr>
              <a:lnSpc>
                <a:spcPct val="110000"/>
              </a:lnSpc>
              <a:defRPr sz="2600">
                <a:solidFill>
                  <a:schemeClr val="bg1"/>
                </a:solidFill>
              </a:defRPr>
            </a:lvl1pPr>
          </a:lstStyle>
          <a:p>
            <a:r>
              <a:rPr lang="en-US"/>
              <a:t>Click to edit Master title style</a:t>
            </a:r>
          </a:p>
        </p:txBody>
      </p:sp>
      <p:sp>
        <p:nvSpPr>
          <p:cNvPr id="14" name="Content Placeholder 13">
            <a:extLst>
              <a:ext uri="{FF2B5EF4-FFF2-40B4-BE49-F238E27FC236}">
                <a16:creationId xmlns:a16="http://schemas.microsoft.com/office/drawing/2014/main" id="{26CBD53D-3DBA-A3EF-41D6-7A5D01E2329F}"/>
              </a:ext>
            </a:extLst>
          </p:cNvPr>
          <p:cNvSpPr>
            <a:spLocks noGrp="1"/>
          </p:cNvSpPr>
          <p:nvPr>
            <p:ph sz="quarter" idx="14" hasCustomPrompt="1"/>
          </p:nvPr>
        </p:nvSpPr>
        <p:spPr>
          <a:xfrm>
            <a:off x="533400" y="533400"/>
            <a:ext cx="11125200" cy="3505200"/>
          </a:xfrm>
        </p:spPr>
        <p:txBody>
          <a:bodyPr/>
          <a:lstStyle>
            <a:lvl1pPr>
              <a:lnSpc>
                <a:spcPct val="90000"/>
              </a:lnSpc>
              <a:buNone/>
              <a:defRPr sz="30000">
                <a:solidFill>
                  <a:schemeClr val="bg1"/>
                </a:solidFill>
              </a:defRPr>
            </a:lvl1pPr>
          </a:lstStyle>
          <a:p>
            <a:pPr lvl="0"/>
            <a:r>
              <a:rPr lang="en-US"/>
              <a:t>##%</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bg1"/>
                </a:solidFill>
              </a:defRPr>
            </a:lvl1pPr>
          </a:lstStyle>
          <a:p>
            <a:r>
              <a:rPr lang="en-US"/>
              <a:t>Sample Footer Text</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bg1"/>
                </a:solidFill>
              </a:defRPr>
            </a:lvl1pPr>
          </a:lstStyle>
          <a:p>
            <a:fld id="{DCE8854E-90F8-4761-A9B8-18B1C5A3D25C}" type="datetime1">
              <a:rPr lang="en-US" smtClean="0"/>
              <a:pPr/>
              <a:t>2/10/2026</a:t>
            </a:fld>
            <a:endParaRPr lang="en-US"/>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bg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3941882434"/>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tatement">
    <p:bg>
      <p:bgPr>
        <a:solidFill>
          <a:schemeClr val="accent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EF000B3-B3CC-941C-359D-2D09154526E9}"/>
              </a:ext>
            </a:extLst>
          </p:cNvPr>
          <p:cNvGrpSpPr/>
          <p:nvPr userDrawn="1"/>
        </p:nvGrpSpPr>
        <p:grpSpPr>
          <a:xfrm>
            <a:off x="152400" y="-88436"/>
            <a:ext cx="11904205" cy="7037751"/>
            <a:chOff x="152400" y="-88436"/>
            <a:chExt cx="11904205" cy="7037751"/>
          </a:xfrm>
        </p:grpSpPr>
        <p:sp>
          <p:nvSpPr>
            <p:cNvPr id="6" name="Freeform 5">
              <a:extLst>
                <a:ext uri="{FF2B5EF4-FFF2-40B4-BE49-F238E27FC236}">
                  <a16:creationId xmlns:a16="http://schemas.microsoft.com/office/drawing/2014/main" id="{2582DCA7-8895-A2BB-0DBE-032EA20CC439}"/>
                </a:ext>
              </a:extLst>
            </p:cNvPr>
            <p:cNvSpPr/>
            <p:nvPr userDrawn="1"/>
          </p:nvSpPr>
          <p:spPr>
            <a:xfrm flipH="1" flipV="1">
              <a:off x="152400" y="1232165"/>
              <a:ext cx="857498" cy="4415281"/>
            </a:xfrm>
            <a:custGeom>
              <a:avLst/>
              <a:gdLst>
                <a:gd name="connsiteX0" fmla="*/ 857498 w 857498"/>
                <a:gd name="connsiteY0" fmla="*/ 4415281 h 4415281"/>
                <a:gd name="connsiteX1" fmla="*/ 850059 w 857498"/>
                <a:gd name="connsiteY1" fmla="*/ 4407798 h 4415281"/>
                <a:gd name="connsiteX2" fmla="*/ 0 w 857498"/>
                <a:gd name="connsiteY2" fmla="*/ 2207640 h 4415281"/>
                <a:gd name="connsiteX3" fmla="*/ 850059 w 857498"/>
                <a:gd name="connsiteY3" fmla="*/ 7483 h 4415281"/>
                <a:gd name="connsiteX4" fmla="*/ 857498 w 857498"/>
                <a:gd name="connsiteY4" fmla="*/ 0 h 4415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498" h="4415281">
                  <a:moveTo>
                    <a:pt x="857498" y="4415281"/>
                  </a:moveTo>
                  <a:lnTo>
                    <a:pt x="850059" y="4407798"/>
                  </a:lnTo>
                  <a:cubicBezTo>
                    <a:pt x="321903" y="3826696"/>
                    <a:pt x="0" y="3054760"/>
                    <a:pt x="0" y="2207640"/>
                  </a:cubicBezTo>
                  <a:cubicBezTo>
                    <a:pt x="0" y="1360520"/>
                    <a:pt x="321903" y="588585"/>
                    <a:pt x="850059" y="7483"/>
                  </a:cubicBezTo>
                  <a:lnTo>
                    <a:pt x="857498" y="0"/>
                  </a:lnTo>
                  <a:close/>
                </a:path>
              </a:pathLst>
            </a:cu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Oval 7">
              <a:extLst>
                <a:ext uri="{FF2B5EF4-FFF2-40B4-BE49-F238E27FC236}">
                  <a16:creationId xmlns:a16="http://schemas.microsoft.com/office/drawing/2014/main" id="{06A580B7-03BC-7B73-D23A-D4523B8FB667}"/>
                </a:ext>
              </a:extLst>
            </p:cNvPr>
            <p:cNvSpPr/>
            <p:nvPr userDrawn="1"/>
          </p:nvSpPr>
          <p:spPr>
            <a:xfrm flipV="1">
              <a:off x="5512191" y="167600"/>
              <a:ext cx="6544414" cy="6544414"/>
            </a:xfrm>
            <a:prstGeom prst="ellipse">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77ECBD9-D58C-001D-C9CF-2A1A6B692875}"/>
                </a:ext>
              </a:extLst>
            </p:cNvPr>
            <p:cNvSpPr/>
            <p:nvPr userDrawn="1"/>
          </p:nvSpPr>
          <p:spPr>
            <a:xfrm rot="1580702" flipV="1">
              <a:off x="1258327" y="-88436"/>
              <a:ext cx="4005435" cy="7037751"/>
            </a:xfrm>
            <a:prstGeom prst="ellipse">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533400" y="533400"/>
            <a:ext cx="11125200" cy="5807620"/>
          </a:xfrm>
        </p:spPr>
        <p:txBody>
          <a:bodyPr anchor="ctr">
            <a:normAutofit/>
          </a:bodyPr>
          <a:lstStyle>
            <a:lvl1pPr marL="0" indent="0">
              <a:lnSpc>
                <a:spcPct val="90000"/>
              </a:lnSpc>
              <a:spcBef>
                <a:spcPts val="0"/>
              </a:spcBef>
              <a:buNone/>
              <a:defRPr sz="7200" b="0" i="0">
                <a:solidFill>
                  <a:schemeClr val="bg1"/>
                </a:solidFill>
                <a:latin typeface="+mj-lt"/>
              </a:defRPr>
            </a:lvl1pPr>
            <a:lvl2pPr marL="228600" indent="0">
              <a:lnSpc>
                <a:spcPct val="90000"/>
              </a:lnSpc>
              <a:spcBef>
                <a:spcPts val="0"/>
              </a:spcBef>
              <a:buNone/>
              <a:defRPr sz="7200" b="0" i="0">
                <a:solidFill>
                  <a:schemeClr val="bg1"/>
                </a:solidFill>
                <a:latin typeface="+mj-lt"/>
              </a:defRPr>
            </a:lvl2pPr>
            <a:lvl3pPr marL="457200" indent="0">
              <a:lnSpc>
                <a:spcPct val="90000"/>
              </a:lnSpc>
              <a:spcBef>
                <a:spcPts val="0"/>
              </a:spcBef>
              <a:buNone/>
              <a:defRPr sz="7200" b="0" i="0">
                <a:solidFill>
                  <a:schemeClr val="bg1"/>
                </a:solidFill>
                <a:latin typeface="+mj-lt"/>
              </a:defRPr>
            </a:lvl3pPr>
            <a:lvl4pPr marL="685800" indent="0">
              <a:lnSpc>
                <a:spcPct val="90000"/>
              </a:lnSpc>
              <a:spcBef>
                <a:spcPts val="0"/>
              </a:spcBef>
              <a:buNone/>
              <a:defRPr sz="7200" b="0" i="0">
                <a:solidFill>
                  <a:schemeClr val="bg1"/>
                </a:solidFill>
                <a:latin typeface="+mj-lt"/>
              </a:defRPr>
            </a:lvl4pPr>
            <a:lvl5pPr marL="914400" indent="0">
              <a:lnSpc>
                <a:spcPct val="90000"/>
              </a:lnSpc>
              <a:spcBef>
                <a:spcPts val="0"/>
              </a:spcBef>
              <a:buNone/>
              <a:defRPr sz="7200" b="0" i="0">
                <a:solidFill>
                  <a:schemeClr val="bg1"/>
                </a:solidFill>
                <a:latin typeface="+mj-lt"/>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lvl1pPr>
              <a:defRPr>
                <a:solidFill>
                  <a:schemeClr val="bg1"/>
                </a:solidFill>
              </a:defRPr>
            </a:lvl1pPr>
          </a:lstStyle>
          <a:p>
            <a:r>
              <a:rPr lang="en-US"/>
              <a:t>Sample Footer Text</a:t>
            </a:r>
            <a:endParaRPr lang="en-US">
              <a:solidFill>
                <a:schemeClr val="bg1"/>
              </a:solidFill>
            </a:endParaRP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bg1"/>
                </a:solidFill>
              </a:defRPr>
            </a:lvl1pPr>
          </a:lstStyle>
          <a:p>
            <a:fld id="{967A35BA-41D5-4E87-94C2-E365E2A3656B}" type="datetime1">
              <a:rPr lang="en-US" smtClean="0"/>
              <a:pPr/>
              <a:t>2/10/2026</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bg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687304341"/>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tatement 2">
    <p:bg>
      <p:bgPr>
        <a:solidFill>
          <a:schemeClr val="accent2">
            <a:lumMod val="40000"/>
            <a:lumOff val="60000"/>
          </a:schemeClr>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83108B4-D831-97C7-3CA0-D2D881D64FF0}"/>
              </a:ext>
            </a:extLst>
          </p:cNvPr>
          <p:cNvGrpSpPr/>
          <p:nvPr userDrawn="1"/>
        </p:nvGrpSpPr>
        <p:grpSpPr>
          <a:xfrm>
            <a:off x="152400" y="-88436"/>
            <a:ext cx="11904205" cy="7037751"/>
            <a:chOff x="152400" y="-88436"/>
            <a:chExt cx="11904205" cy="7037751"/>
          </a:xfrm>
        </p:grpSpPr>
        <p:sp>
          <p:nvSpPr>
            <p:cNvPr id="8" name="Freeform 7">
              <a:extLst>
                <a:ext uri="{FF2B5EF4-FFF2-40B4-BE49-F238E27FC236}">
                  <a16:creationId xmlns:a16="http://schemas.microsoft.com/office/drawing/2014/main" id="{A496F412-2CA1-A786-6264-9455D3669C60}"/>
                </a:ext>
              </a:extLst>
            </p:cNvPr>
            <p:cNvSpPr/>
            <p:nvPr/>
          </p:nvSpPr>
          <p:spPr>
            <a:xfrm flipH="1" flipV="1">
              <a:off x="152400" y="1232165"/>
              <a:ext cx="857498" cy="4415281"/>
            </a:xfrm>
            <a:custGeom>
              <a:avLst/>
              <a:gdLst>
                <a:gd name="connsiteX0" fmla="*/ 857498 w 857498"/>
                <a:gd name="connsiteY0" fmla="*/ 4415281 h 4415281"/>
                <a:gd name="connsiteX1" fmla="*/ 850059 w 857498"/>
                <a:gd name="connsiteY1" fmla="*/ 4407798 h 4415281"/>
                <a:gd name="connsiteX2" fmla="*/ 0 w 857498"/>
                <a:gd name="connsiteY2" fmla="*/ 2207640 h 4415281"/>
                <a:gd name="connsiteX3" fmla="*/ 850059 w 857498"/>
                <a:gd name="connsiteY3" fmla="*/ 7483 h 4415281"/>
                <a:gd name="connsiteX4" fmla="*/ 857498 w 857498"/>
                <a:gd name="connsiteY4" fmla="*/ 0 h 4415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498" h="4415281">
                  <a:moveTo>
                    <a:pt x="857498" y="4415281"/>
                  </a:moveTo>
                  <a:lnTo>
                    <a:pt x="850059" y="4407798"/>
                  </a:lnTo>
                  <a:cubicBezTo>
                    <a:pt x="321903" y="3826696"/>
                    <a:pt x="0" y="3054760"/>
                    <a:pt x="0" y="2207640"/>
                  </a:cubicBezTo>
                  <a:cubicBezTo>
                    <a:pt x="0" y="1360520"/>
                    <a:pt x="321903" y="588585"/>
                    <a:pt x="850059" y="7483"/>
                  </a:cubicBezTo>
                  <a:lnTo>
                    <a:pt x="857498" y="0"/>
                  </a:lnTo>
                  <a:close/>
                </a:path>
              </a:pathLst>
            </a:cu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EB3D0D44-B0A9-90BF-BECF-B9616C6B43A2}"/>
                </a:ext>
              </a:extLst>
            </p:cNvPr>
            <p:cNvSpPr/>
            <p:nvPr/>
          </p:nvSpPr>
          <p:spPr>
            <a:xfrm flipV="1">
              <a:off x="5512191" y="167600"/>
              <a:ext cx="6544414" cy="6544414"/>
            </a:xfrm>
            <a:prstGeom prst="ellipse">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2187DF4-0103-94F1-AE81-7B1C3CE4D600}"/>
                </a:ext>
              </a:extLst>
            </p:cNvPr>
            <p:cNvSpPr/>
            <p:nvPr/>
          </p:nvSpPr>
          <p:spPr>
            <a:xfrm rot="1580702" flipV="1">
              <a:off x="1258327" y="-88436"/>
              <a:ext cx="4005435" cy="7037751"/>
            </a:xfrm>
            <a:prstGeom prst="ellipse">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533400" y="533401"/>
            <a:ext cx="11125200" cy="5810554"/>
          </a:xfrm>
        </p:spPr>
        <p:txBody>
          <a:bodyPr anchor="b">
            <a:normAutofit/>
          </a:bodyPr>
          <a:lstStyle>
            <a:lvl1pPr marL="0" indent="0">
              <a:lnSpc>
                <a:spcPct val="90000"/>
              </a:lnSpc>
              <a:spcBef>
                <a:spcPts val="0"/>
              </a:spcBef>
              <a:buNone/>
              <a:defRPr sz="7200" b="0" i="0">
                <a:solidFill>
                  <a:schemeClr val="tx1"/>
                </a:solidFill>
                <a:latin typeface="+mj-lt"/>
              </a:defRPr>
            </a:lvl1pPr>
            <a:lvl2pPr marL="228600" indent="0">
              <a:lnSpc>
                <a:spcPct val="90000"/>
              </a:lnSpc>
              <a:spcBef>
                <a:spcPts val="0"/>
              </a:spcBef>
              <a:buNone/>
              <a:defRPr sz="7200" b="0" i="0">
                <a:solidFill>
                  <a:schemeClr val="tx1"/>
                </a:solidFill>
                <a:latin typeface="+mj-lt"/>
              </a:defRPr>
            </a:lvl2pPr>
            <a:lvl3pPr marL="457200" indent="0">
              <a:lnSpc>
                <a:spcPct val="90000"/>
              </a:lnSpc>
              <a:spcBef>
                <a:spcPts val="0"/>
              </a:spcBef>
              <a:buNone/>
              <a:defRPr sz="7200" b="0" i="0">
                <a:solidFill>
                  <a:schemeClr val="tx1"/>
                </a:solidFill>
                <a:latin typeface="+mj-lt"/>
              </a:defRPr>
            </a:lvl3pPr>
            <a:lvl4pPr marL="685800" indent="0">
              <a:lnSpc>
                <a:spcPct val="90000"/>
              </a:lnSpc>
              <a:spcBef>
                <a:spcPts val="0"/>
              </a:spcBef>
              <a:buNone/>
              <a:defRPr sz="7200" b="0" i="0">
                <a:solidFill>
                  <a:schemeClr val="tx1"/>
                </a:solidFill>
                <a:latin typeface="+mj-lt"/>
              </a:defRPr>
            </a:lvl4pPr>
            <a:lvl5pPr marL="914400" indent="0">
              <a:lnSpc>
                <a:spcPct val="90000"/>
              </a:lnSpc>
              <a:spcBef>
                <a:spcPts val="0"/>
              </a:spcBef>
              <a:buNone/>
              <a:defRPr sz="7200" b="0" i="0">
                <a:solidFill>
                  <a:schemeClr val="tx1"/>
                </a:solidFill>
                <a:latin typeface="+mj-lt"/>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533400" y="6343955"/>
            <a:ext cx="2884652" cy="365125"/>
          </a:xfrm>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AEFC801C-C54B-4E4E-A0DD-68C292C7D70F}" type="datetime1">
              <a:rPr lang="en-US" smtClean="0"/>
              <a:t>2/10/2026</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353969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tatement 3">
    <p:bg>
      <p:bgPr>
        <a:solidFill>
          <a:schemeClr val="accent4"/>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4BEFABD-CB75-C946-222C-00C4D17BBCAC}"/>
              </a:ext>
            </a:extLst>
          </p:cNvPr>
          <p:cNvGrpSpPr/>
          <p:nvPr userDrawn="1"/>
        </p:nvGrpSpPr>
        <p:grpSpPr>
          <a:xfrm>
            <a:off x="152400" y="-88436"/>
            <a:ext cx="11887200" cy="7037751"/>
            <a:chOff x="152400" y="-88436"/>
            <a:chExt cx="11887200" cy="7037751"/>
          </a:xfrm>
          <a:solidFill>
            <a:schemeClr val="accent2">
              <a:lumMod val="60000"/>
              <a:lumOff val="40000"/>
            </a:schemeClr>
          </a:solidFill>
        </p:grpSpPr>
        <p:sp>
          <p:nvSpPr>
            <p:cNvPr id="7" name="Freeform 6">
              <a:extLst>
                <a:ext uri="{FF2B5EF4-FFF2-40B4-BE49-F238E27FC236}">
                  <a16:creationId xmlns:a16="http://schemas.microsoft.com/office/drawing/2014/main" id="{A996BEEC-0C49-EB89-B4C3-4243624505D2}"/>
                </a:ext>
              </a:extLst>
            </p:cNvPr>
            <p:cNvSpPr/>
            <p:nvPr/>
          </p:nvSpPr>
          <p:spPr>
            <a:xfrm flipH="1">
              <a:off x="152400" y="148866"/>
              <a:ext cx="4726693" cy="6544413"/>
            </a:xfrm>
            <a:custGeom>
              <a:avLst/>
              <a:gdLst>
                <a:gd name="connsiteX0" fmla="*/ 4726693 w 4726693"/>
                <a:gd name="connsiteY0" fmla="*/ 0 h 6544413"/>
                <a:gd name="connsiteX1" fmla="*/ 3272207 w 4726693"/>
                <a:gd name="connsiteY1" fmla="*/ 0 h 6544413"/>
                <a:gd name="connsiteX2" fmla="*/ 3231795 w 4726693"/>
                <a:gd name="connsiteY2" fmla="*/ 0 h 6544413"/>
                <a:gd name="connsiteX3" fmla="*/ 3231795 w 4726693"/>
                <a:gd name="connsiteY3" fmla="*/ 2042 h 6544413"/>
                <a:gd name="connsiteX4" fmla="*/ 2937642 w 4726693"/>
                <a:gd name="connsiteY4" fmla="*/ 16895 h 6544413"/>
                <a:gd name="connsiteX5" fmla="*/ 0 w 4726693"/>
                <a:gd name="connsiteY5" fmla="*/ 3272207 h 6544413"/>
                <a:gd name="connsiteX6" fmla="*/ 2937642 w 4726693"/>
                <a:gd name="connsiteY6" fmla="*/ 6527520 h 6544413"/>
                <a:gd name="connsiteX7" fmla="*/ 3231795 w 4726693"/>
                <a:gd name="connsiteY7" fmla="*/ 6542374 h 6544413"/>
                <a:gd name="connsiteX8" fmla="*/ 3231795 w 4726693"/>
                <a:gd name="connsiteY8" fmla="*/ 6544413 h 6544413"/>
                <a:gd name="connsiteX9" fmla="*/ 3272207 w 4726693"/>
                <a:gd name="connsiteY9" fmla="*/ 6544413 h 6544413"/>
                <a:gd name="connsiteX10" fmla="*/ 4726693 w 47266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6693" h="6544413">
                  <a:moveTo>
                    <a:pt x="4726693" y="0"/>
                  </a:moveTo>
                  <a:lnTo>
                    <a:pt x="3272207" y="0"/>
                  </a:lnTo>
                  <a:lnTo>
                    <a:pt x="3231795" y="0"/>
                  </a:lnTo>
                  <a:lnTo>
                    <a:pt x="3231795" y="2042"/>
                  </a:lnTo>
                  <a:lnTo>
                    <a:pt x="2937642" y="16895"/>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4726693" y="6544413"/>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11DC428A-372E-27F2-84C6-6AA20D8F6D56}"/>
                </a:ext>
              </a:extLst>
            </p:cNvPr>
            <p:cNvSpPr/>
            <p:nvPr/>
          </p:nvSpPr>
          <p:spPr>
            <a:xfrm>
              <a:off x="9381386" y="208405"/>
              <a:ext cx="2658214" cy="6425334"/>
            </a:xfrm>
            <a:custGeom>
              <a:avLst/>
              <a:gdLst>
                <a:gd name="connsiteX0" fmla="*/ 2658214 w 2658214"/>
                <a:gd name="connsiteY0" fmla="*/ 0 h 6425334"/>
                <a:gd name="connsiteX1" fmla="*/ 2658214 w 2658214"/>
                <a:gd name="connsiteY1" fmla="*/ 6425334 h 6425334"/>
                <a:gd name="connsiteX2" fmla="*/ 2612743 w 2658214"/>
                <a:gd name="connsiteY2" fmla="*/ 6418395 h 6425334"/>
                <a:gd name="connsiteX3" fmla="*/ 0 w 2658214"/>
                <a:gd name="connsiteY3" fmla="*/ 3212667 h 6425334"/>
                <a:gd name="connsiteX4" fmla="*/ 2612743 w 2658214"/>
                <a:gd name="connsiteY4" fmla="*/ 6940 h 6425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8214" h="6425334">
                  <a:moveTo>
                    <a:pt x="2658214" y="0"/>
                  </a:moveTo>
                  <a:lnTo>
                    <a:pt x="2658214" y="6425334"/>
                  </a:lnTo>
                  <a:lnTo>
                    <a:pt x="2612743" y="6418395"/>
                  </a:lnTo>
                  <a:cubicBezTo>
                    <a:pt x="1121654" y="6113274"/>
                    <a:pt x="0" y="4793958"/>
                    <a:pt x="0" y="3212667"/>
                  </a:cubicBezTo>
                  <a:cubicBezTo>
                    <a:pt x="0" y="1631376"/>
                    <a:pt x="1121654" y="312061"/>
                    <a:pt x="2612743" y="6940"/>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val 9">
              <a:extLst>
                <a:ext uri="{FF2B5EF4-FFF2-40B4-BE49-F238E27FC236}">
                  <a16:creationId xmlns:a16="http://schemas.microsoft.com/office/drawing/2014/main" id="{2C856E1D-4134-5C6C-2F30-22CD85C52409}"/>
                </a:ext>
              </a:extLst>
            </p:cNvPr>
            <p:cNvSpPr/>
            <p:nvPr/>
          </p:nvSpPr>
          <p:spPr>
            <a:xfrm rot="20019298">
              <a:off x="5127522"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D615EEC7-2B19-40F0-9B64-A564E832ADEB}" type="datetime1">
              <a:rPr lang="en-US" smtClean="0"/>
              <a:t>2/10/2026</a:t>
            </a:fld>
            <a:endParaRPr lang="en-US"/>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AEAA3239-9EA4-4A65-A281-97F994456D9F}" type="slidenum">
              <a:rPr lang="en-US" smtClean="0"/>
              <a:t>‹#›</a:t>
            </a:fld>
            <a:endParaRPr lang="en-US"/>
          </a:p>
        </p:txBody>
      </p:sp>
      <p:sp>
        <p:nvSpPr>
          <p:cNvPr id="8" name="Content Placeholder 7">
            <a:extLst>
              <a:ext uri="{FF2B5EF4-FFF2-40B4-BE49-F238E27FC236}">
                <a16:creationId xmlns:a16="http://schemas.microsoft.com/office/drawing/2014/main" id="{3F6E1CB6-4A50-1364-430B-EF249B6D0012}"/>
              </a:ext>
            </a:extLst>
          </p:cNvPr>
          <p:cNvSpPr>
            <a:spLocks noGrp="1"/>
          </p:cNvSpPr>
          <p:nvPr>
            <p:ph sz="quarter" idx="14" hasCustomPrompt="1"/>
          </p:nvPr>
        </p:nvSpPr>
        <p:spPr>
          <a:xfrm>
            <a:off x="533400" y="1559298"/>
            <a:ext cx="11125199" cy="4782312"/>
          </a:xfrm>
        </p:spPr>
        <p:txBody>
          <a:bodyPr anchor="b">
            <a:noAutofit/>
          </a:bodyPr>
          <a:lstStyle>
            <a:lvl1pPr marL="0" indent="0">
              <a:lnSpc>
                <a:spcPct val="90000"/>
              </a:lnSpc>
              <a:spcBef>
                <a:spcPts val="0"/>
              </a:spcBef>
              <a:buNone/>
              <a:defRPr sz="7200" b="0" i="0">
                <a:solidFill>
                  <a:schemeClr val="tx1"/>
                </a:solidFill>
                <a:latin typeface="+mj-lt"/>
              </a:defRPr>
            </a:lvl1pPr>
            <a:lvl2pPr marL="228600" indent="0">
              <a:lnSpc>
                <a:spcPct val="90000"/>
              </a:lnSpc>
              <a:spcBef>
                <a:spcPts val="0"/>
              </a:spcBef>
              <a:buNone/>
              <a:defRPr sz="7200" b="0" i="0">
                <a:solidFill>
                  <a:schemeClr val="tx1"/>
                </a:solidFill>
                <a:latin typeface="+mj-lt"/>
              </a:defRPr>
            </a:lvl2pPr>
            <a:lvl3pPr marL="457200" indent="0">
              <a:lnSpc>
                <a:spcPct val="90000"/>
              </a:lnSpc>
              <a:spcBef>
                <a:spcPts val="0"/>
              </a:spcBef>
              <a:buNone/>
              <a:defRPr sz="7200" b="0" i="0">
                <a:solidFill>
                  <a:schemeClr val="tx1"/>
                </a:solidFill>
                <a:latin typeface="+mj-lt"/>
              </a:defRPr>
            </a:lvl3pPr>
            <a:lvl4pPr marL="685800" indent="0">
              <a:lnSpc>
                <a:spcPct val="90000"/>
              </a:lnSpc>
              <a:spcBef>
                <a:spcPts val="0"/>
              </a:spcBef>
              <a:buNone/>
              <a:defRPr sz="7200" b="0" i="0">
                <a:solidFill>
                  <a:schemeClr val="tx1"/>
                </a:solidFill>
                <a:latin typeface="+mj-lt"/>
              </a:defRPr>
            </a:lvl4pPr>
            <a:lvl5pPr marL="914400" indent="0">
              <a:lnSpc>
                <a:spcPct val="90000"/>
              </a:lnSpc>
              <a:spcBef>
                <a:spcPts val="0"/>
              </a:spcBef>
              <a:buNone/>
              <a:defRPr sz="7200" b="0" i="0">
                <a:solidFill>
                  <a:schemeClr val="tx1"/>
                </a:solidFill>
                <a:latin typeface="+mj-lt"/>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212374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tatement 4">
    <p:bg>
      <p:bgPr>
        <a:solidFill>
          <a:schemeClr val="accent4">
            <a:lumMod val="20000"/>
            <a:lumOff val="80000"/>
          </a:schemeClr>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4BEFABD-CB75-C946-222C-00C4D17BBCAC}"/>
              </a:ext>
            </a:extLst>
          </p:cNvPr>
          <p:cNvGrpSpPr/>
          <p:nvPr userDrawn="1"/>
        </p:nvGrpSpPr>
        <p:grpSpPr>
          <a:xfrm>
            <a:off x="152400" y="-88436"/>
            <a:ext cx="11887200" cy="7037751"/>
            <a:chOff x="152400" y="-88436"/>
            <a:chExt cx="11887200" cy="7037751"/>
          </a:xfrm>
          <a:noFill/>
        </p:grpSpPr>
        <p:sp>
          <p:nvSpPr>
            <p:cNvPr id="7" name="Freeform 6">
              <a:extLst>
                <a:ext uri="{FF2B5EF4-FFF2-40B4-BE49-F238E27FC236}">
                  <a16:creationId xmlns:a16="http://schemas.microsoft.com/office/drawing/2014/main" id="{A996BEEC-0C49-EB89-B4C3-4243624505D2}"/>
                </a:ext>
              </a:extLst>
            </p:cNvPr>
            <p:cNvSpPr/>
            <p:nvPr/>
          </p:nvSpPr>
          <p:spPr>
            <a:xfrm flipH="1">
              <a:off x="152400" y="148866"/>
              <a:ext cx="4726693" cy="6544413"/>
            </a:xfrm>
            <a:custGeom>
              <a:avLst/>
              <a:gdLst>
                <a:gd name="connsiteX0" fmla="*/ 4726693 w 4726693"/>
                <a:gd name="connsiteY0" fmla="*/ 0 h 6544413"/>
                <a:gd name="connsiteX1" fmla="*/ 3272207 w 4726693"/>
                <a:gd name="connsiteY1" fmla="*/ 0 h 6544413"/>
                <a:gd name="connsiteX2" fmla="*/ 3231795 w 4726693"/>
                <a:gd name="connsiteY2" fmla="*/ 0 h 6544413"/>
                <a:gd name="connsiteX3" fmla="*/ 3231795 w 4726693"/>
                <a:gd name="connsiteY3" fmla="*/ 2042 h 6544413"/>
                <a:gd name="connsiteX4" fmla="*/ 2937642 w 4726693"/>
                <a:gd name="connsiteY4" fmla="*/ 16895 h 6544413"/>
                <a:gd name="connsiteX5" fmla="*/ 0 w 4726693"/>
                <a:gd name="connsiteY5" fmla="*/ 3272207 h 6544413"/>
                <a:gd name="connsiteX6" fmla="*/ 2937642 w 4726693"/>
                <a:gd name="connsiteY6" fmla="*/ 6527520 h 6544413"/>
                <a:gd name="connsiteX7" fmla="*/ 3231795 w 4726693"/>
                <a:gd name="connsiteY7" fmla="*/ 6542374 h 6544413"/>
                <a:gd name="connsiteX8" fmla="*/ 3231795 w 4726693"/>
                <a:gd name="connsiteY8" fmla="*/ 6544413 h 6544413"/>
                <a:gd name="connsiteX9" fmla="*/ 3272207 w 4726693"/>
                <a:gd name="connsiteY9" fmla="*/ 6544413 h 6544413"/>
                <a:gd name="connsiteX10" fmla="*/ 4726693 w 47266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6693" h="6544413">
                  <a:moveTo>
                    <a:pt x="4726693" y="0"/>
                  </a:moveTo>
                  <a:lnTo>
                    <a:pt x="3272207" y="0"/>
                  </a:lnTo>
                  <a:lnTo>
                    <a:pt x="3231795" y="0"/>
                  </a:lnTo>
                  <a:lnTo>
                    <a:pt x="3231795" y="2042"/>
                  </a:lnTo>
                  <a:lnTo>
                    <a:pt x="2937642" y="16895"/>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4726693" y="6544413"/>
                  </a:lnTo>
                  <a:close/>
                </a:path>
              </a:pathLst>
            </a:cu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11DC428A-372E-27F2-84C6-6AA20D8F6D56}"/>
                </a:ext>
              </a:extLst>
            </p:cNvPr>
            <p:cNvSpPr/>
            <p:nvPr/>
          </p:nvSpPr>
          <p:spPr>
            <a:xfrm>
              <a:off x="9381386" y="208405"/>
              <a:ext cx="2658214" cy="6425334"/>
            </a:xfrm>
            <a:custGeom>
              <a:avLst/>
              <a:gdLst>
                <a:gd name="connsiteX0" fmla="*/ 2658214 w 2658214"/>
                <a:gd name="connsiteY0" fmla="*/ 0 h 6425334"/>
                <a:gd name="connsiteX1" fmla="*/ 2658214 w 2658214"/>
                <a:gd name="connsiteY1" fmla="*/ 6425334 h 6425334"/>
                <a:gd name="connsiteX2" fmla="*/ 2612743 w 2658214"/>
                <a:gd name="connsiteY2" fmla="*/ 6418395 h 6425334"/>
                <a:gd name="connsiteX3" fmla="*/ 0 w 2658214"/>
                <a:gd name="connsiteY3" fmla="*/ 3212667 h 6425334"/>
                <a:gd name="connsiteX4" fmla="*/ 2612743 w 2658214"/>
                <a:gd name="connsiteY4" fmla="*/ 6940 h 6425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8214" h="6425334">
                  <a:moveTo>
                    <a:pt x="2658214" y="0"/>
                  </a:moveTo>
                  <a:lnTo>
                    <a:pt x="2658214" y="6425334"/>
                  </a:lnTo>
                  <a:lnTo>
                    <a:pt x="2612743" y="6418395"/>
                  </a:lnTo>
                  <a:cubicBezTo>
                    <a:pt x="1121654" y="6113274"/>
                    <a:pt x="0" y="4793958"/>
                    <a:pt x="0" y="3212667"/>
                  </a:cubicBezTo>
                  <a:cubicBezTo>
                    <a:pt x="0" y="1631376"/>
                    <a:pt x="1121654" y="312061"/>
                    <a:pt x="2612743" y="6940"/>
                  </a:cubicBezTo>
                  <a:close/>
                </a:path>
              </a:pathLst>
            </a:cu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val 9">
              <a:extLst>
                <a:ext uri="{FF2B5EF4-FFF2-40B4-BE49-F238E27FC236}">
                  <a16:creationId xmlns:a16="http://schemas.microsoft.com/office/drawing/2014/main" id="{2C856E1D-4134-5C6C-2F30-22CD85C52409}"/>
                </a:ext>
              </a:extLst>
            </p:cNvPr>
            <p:cNvSpPr/>
            <p:nvPr/>
          </p:nvSpPr>
          <p:spPr>
            <a:xfrm rot="20019298">
              <a:off x="5127522" y="-88436"/>
              <a:ext cx="4005435" cy="7037751"/>
            </a:xfrm>
            <a:prstGeom prst="ellipse">
              <a:avLst/>
            </a:pr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8" name="Content Placeholder 7">
            <a:extLst>
              <a:ext uri="{FF2B5EF4-FFF2-40B4-BE49-F238E27FC236}">
                <a16:creationId xmlns:a16="http://schemas.microsoft.com/office/drawing/2014/main" id="{3F6E1CB6-4A50-1364-430B-EF249B6D0012}"/>
              </a:ext>
            </a:extLst>
          </p:cNvPr>
          <p:cNvSpPr>
            <a:spLocks noGrp="1"/>
          </p:cNvSpPr>
          <p:nvPr>
            <p:ph sz="quarter" idx="14" hasCustomPrompt="1"/>
          </p:nvPr>
        </p:nvSpPr>
        <p:spPr>
          <a:xfrm>
            <a:off x="533400" y="1559298"/>
            <a:ext cx="11125199" cy="4782312"/>
          </a:xfrm>
        </p:spPr>
        <p:txBody>
          <a:bodyPr anchor="b">
            <a:noAutofit/>
          </a:bodyPr>
          <a:lstStyle>
            <a:lvl1pPr marL="0" indent="0">
              <a:lnSpc>
                <a:spcPct val="90000"/>
              </a:lnSpc>
              <a:spcBef>
                <a:spcPts val="0"/>
              </a:spcBef>
              <a:buNone/>
              <a:defRPr sz="7200" b="0" i="0">
                <a:solidFill>
                  <a:schemeClr val="tx1"/>
                </a:solidFill>
                <a:latin typeface="+mj-lt"/>
              </a:defRPr>
            </a:lvl1pPr>
            <a:lvl2pPr marL="228600" indent="0">
              <a:lnSpc>
                <a:spcPct val="90000"/>
              </a:lnSpc>
              <a:spcBef>
                <a:spcPts val="0"/>
              </a:spcBef>
              <a:buNone/>
              <a:defRPr sz="7200" b="0" i="0">
                <a:solidFill>
                  <a:schemeClr val="tx1"/>
                </a:solidFill>
                <a:latin typeface="+mj-lt"/>
              </a:defRPr>
            </a:lvl2pPr>
            <a:lvl3pPr marL="457200" indent="0">
              <a:lnSpc>
                <a:spcPct val="90000"/>
              </a:lnSpc>
              <a:spcBef>
                <a:spcPts val="0"/>
              </a:spcBef>
              <a:buNone/>
              <a:defRPr sz="7200" b="0" i="0">
                <a:solidFill>
                  <a:schemeClr val="tx1"/>
                </a:solidFill>
                <a:latin typeface="+mj-lt"/>
              </a:defRPr>
            </a:lvl3pPr>
            <a:lvl4pPr marL="685800" indent="0">
              <a:lnSpc>
                <a:spcPct val="90000"/>
              </a:lnSpc>
              <a:spcBef>
                <a:spcPts val="0"/>
              </a:spcBef>
              <a:buNone/>
              <a:defRPr sz="7200" b="0" i="0">
                <a:solidFill>
                  <a:schemeClr val="tx1"/>
                </a:solidFill>
                <a:latin typeface="+mj-lt"/>
              </a:defRPr>
            </a:lvl4pPr>
            <a:lvl5pPr marL="914400" indent="0">
              <a:lnSpc>
                <a:spcPct val="90000"/>
              </a:lnSpc>
              <a:spcBef>
                <a:spcPts val="0"/>
              </a:spcBef>
              <a:buNone/>
              <a:defRPr sz="7200" b="0" i="0">
                <a:solidFill>
                  <a:schemeClr val="tx1"/>
                </a:solidFill>
                <a:latin typeface="+mj-lt"/>
              </a:defRPr>
            </a:lvl5pPr>
          </a:lstStyle>
          <a:p>
            <a:pPr lvl="0"/>
            <a:r>
              <a:rPr lang="en-US"/>
              <a:t>Click to add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D615EEC7-2B19-40F0-9B64-A564E832ADEB}" type="datetime1">
              <a:rPr lang="en-US" smtClean="0"/>
              <a:t>2/10/2026</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98375206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Quote">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533400" y="5753744"/>
            <a:ext cx="11125200" cy="587277"/>
          </a:xfrm>
        </p:spPr>
        <p:txBody>
          <a:bodyPr anchor="ctr">
            <a:normAutofit/>
          </a:bodyPr>
          <a:lstStyle>
            <a:lvl1pPr algn="r">
              <a:lnSpc>
                <a:spcPct val="120000"/>
              </a:lnSpc>
              <a:defRPr sz="2000" b="0" i="0" spc="0">
                <a:solidFill>
                  <a:schemeClr val="tx1"/>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400" y="1125865"/>
            <a:ext cx="9226574" cy="4627880"/>
          </a:xfrm>
        </p:spPr>
        <p:txBody>
          <a:bodyPr anchor="ctr">
            <a:normAutofit/>
          </a:bodyPr>
          <a:lstStyle>
            <a:lvl1pPr marL="164592" indent="-164592">
              <a:lnSpc>
                <a:spcPct val="100000"/>
              </a:lnSpc>
              <a:spcBef>
                <a:spcPts val="0"/>
              </a:spcBef>
              <a:buNone/>
              <a:defRPr sz="48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grpSp>
        <p:nvGrpSpPr>
          <p:cNvPr id="6" name="Group 5">
            <a:extLst>
              <a:ext uri="{FF2B5EF4-FFF2-40B4-BE49-F238E27FC236}">
                <a16:creationId xmlns:a16="http://schemas.microsoft.com/office/drawing/2014/main" id="{957D5DCB-C78A-3045-4A42-D1BAF957307A}"/>
              </a:ext>
            </a:extLst>
          </p:cNvPr>
          <p:cNvGrpSpPr/>
          <p:nvPr userDrawn="1"/>
        </p:nvGrpSpPr>
        <p:grpSpPr>
          <a:xfrm flipH="1" flipV="1">
            <a:off x="152400" y="-88436"/>
            <a:ext cx="11887200" cy="7037751"/>
            <a:chOff x="152400" y="-88436"/>
            <a:chExt cx="11887200" cy="7037751"/>
          </a:xfrm>
        </p:grpSpPr>
        <p:sp>
          <p:nvSpPr>
            <p:cNvPr id="8" name="Freeform 7">
              <a:extLst>
                <a:ext uri="{FF2B5EF4-FFF2-40B4-BE49-F238E27FC236}">
                  <a16:creationId xmlns:a16="http://schemas.microsoft.com/office/drawing/2014/main" id="{9DA47DF6-7422-370F-C575-3584C4CB05A9}"/>
                </a:ext>
              </a:extLst>
            </p:cNvPr>
            <p:cNvSpPr/>
            <p:nvPr/>
          </p:nvSpPr>
          <p:spPr>
            <a:xfrm>
              <a:off x="5217408" y="148866"/>
              <a:ext cx="6822192" cy="6544413"/>
            </a:xfrm>
            <a:custGeom>
              <a:avLst/>
              <a:gdLst>
                <a:gd name="connsiteX0" fmla="*/ 3231794 w 6822192"/>
                <a:gd name="connsiteY0" fmla="*/ 0 h 6544413"/>
                <a:gd name="connsiteX1" fmla="*/ 3272206 w 6822192"/>
                <a:gd name="connsiteY1" fmla="*/ 0 h 6544413"/>
                <a:gd name="connsiteX2" fmla="*/ 6822192 w 6822192"/>
                <a:gd name="connsiteY2" fmla="*/ 0 h 6544413"/>
                <a:gd name="connsiteX3" fmla="*/ 6822192 w 6822192"/>
                <a:gd name="connsiteY3" fmla="*/ 6544413 h 6544413"/>
                <a:gd name="connsiteX4" fmla="*/ 3272206 w 6822192"/>
                <a:gd name="connsiteY4" fmla="*/ 6544413 h 6544413"/>
                <a:gd name="connsiteX5" fmla="*/ 3231794 w 6822192"/>
                <a:gd name="connsiteY5" fmla="*/ 6544413 h 6544413"/>
                <a:gd name="connsiteX6" fmla="*/ 3231794 w 6822192"/>
                <a:gd name="connsiteY6" fmla="*/ 6542374 h 6544413"/>
                <a:gd name="connsiteX7" fmla="*/ 2937641 w 6822192"/>
                <a:gd name="connsiteY7" fmla="*/ 6527520 h 6544413"/>
                <a:gd name="connsiteX8" fmla="*/ 0 w 6822192"/>
                <a:gd name="connsiteY8" fmla="*/ 3272207 h 6544413"/>
                <a:gd name="connsiteX9" fmla="*/ 2937641 w 6822192"/>
                <a:gd name="connsiteY9" fmla="*/ 16895 h 6544413"/>
                <a:gd name="connsiteX10" fmla="*/ 3231794 w 6822192"/>
                <a:gd name="connsiteY10" fmla="*/ 2041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22192" h="6544413">
                  <a:moveTo>
                    <a:pt x="3231794" y="0"/>
                  </a:moveTo>
                  <a:lnTo>
                    <a:pt x="3272206" y="0"/>
                  </a:lnTo>
                  <a:lnTo>
                    <a:pt x="6822192" y="0"/>
                  </a:lnTo>
                  <a:lnTo>
                    <a:pt x="6822192" y="6544413"/>
                  </a:lnTo>
                  <a:lnTo>
                    <a:pt x="3272206" y="6544413"/>
                  </a:lnTo>
                  <a:lnTo>
                    <a:pt x="3231794" y="6544413"/>
                  </a:lnTo>
                  <a:lnTo>
                    <a:pt x="3231794" y="6542374"/>
                  </a:lnTo>
                  <a:lnTo>
                    <a:pt x="2937641" y="6527520"/>
                  </a:lnTo>
                  <a:cubicBezTo>
                    <a:pt x="1287610" y="6359951"/>
                    <a:pt x="0" y="4966448"/>
                    <a:pt x="0" y="3272207"/>
                  </a:cubicBezTo>
                  <a:cubicBezTo>
                    <a:pt x="0" y="1577967"/>
                    <a:pt x="1287610" y="184464"/>
                    <a:pt x="2937641" y="16895"/>
                  </a:cubicBezTo>
                  <a:lnTo>
                    <a:pt x="3231794" y="2041"/>
                  </a:lnTo>
                  <a:close/>
                </a:path>
              </a:pathLst>
            </a:cu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8">
              <a:extLst>
                <a:ext uri="{FF2B5EF4-FFF2-40B4-BE49-F238E27FC236}">
                  <a16:creationId xmlns:a16="http://schemas.microsoft.com/office/drawing/2014/main" id="{A5D1B8AA-DC25-BD12-0C34-71C058CEE5B8}"/>
                </a:ext>
              </a:extLst>
            </p:cNvPr>
            <p:cNvSpPr/>
            <p:nvPr/>
          </p:nvSpPr>
          <p:spPr>
            <a:xfrm flipH="1">
              <a:off x="152400" y="1586373"/>
              <a:ext cx="562714" cy="3669401"/>
            </a:xfrm>
            <a:custGeom>
              <a:avLst/>
              <a:gdLst>
                <a:gd name="connsiteX0" fmla="*/ 562714 w 562714"/>
                <a:gd name="connsiteY0" fmla="*/ 0 h 3669401"/>
                <a:gd name="connsiteX1" fmla="*/ 558842 w 562714"/>
                <a:gd name="connsiteY1" fmla="*/ 5178 h 3669401"/>
                <a:gd name="connsiteX2" fmla="*/ 0 w 562714"/>
                <a:gd name="connsiteY2" fmla="*/ 1834700 h 3669401"/>
                <a:gd name="connsiteX3" fmla="*/ 558842 w 562714"/>
                <a:gd name="connsiteY3" fmla="*/ 3664222 h 3669401"/>
                <a:gd name="connsiteX4" fmla="*/ 562714 w 562714"/>
                <a:gd name="connsiteY4" fmla="*/ 3669401 h 366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714" h="3669401">
                  <a:moveTo>
                    <a:pt x="562714" y="0"/>
                  </a:moveTo>
                  <a:lnTo>
                    <a:pt x="558842" y="5178"/>
                  </a:lnTo>
                  <a:cubicBezTo>
                    <a:pt x="206018" y="527426"/>
                    <a:pt x="0" y="1157004"/>
                    <a:pt x="0" y="1834700"/>
                  </a:cubicBezTo>
                  <a:cubicBezTo>
                    <a:pt x="0" y="2512396"/>
                    <a:pt x="206018" y="3141975"/>
                    <a:pt x="558842" y="3664222"/>
                  </a:cubicBezTo>
                  <a:lnTo>
                    <a:pt x="562714" y="3669401"/>
                  </a:lnTo>
                  <a:close/>
                </a:path>
              </a:pathLst>
            </a:cu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val 9">
              <a:extLst>
                <a:ext uri="{FF2B5EF4-FFF2-40B4-BE49-F238E27FC236}">
                  <a16:creationId xmlns:a16="http://schemas.microsoft.com/office/drawing/2014/main" id="{456AC469-2947-1746-497A-AFAE40774752}"/>
                </a:ext>
              </a:extLst>
            </p:cNvPr>
            <p:cNvSpPr/>
            <p:nvPr/>
          </p:nvSpPr>
          <p:spPr>
            <a:xfrm rot="1580702" flipH="1">
              <a:off x="963543" y="-88436"/>
              <a:ext cx="4005435" cy="7037751"/>
            </a:xfrm>
            <a:prstGeom prst="ellipse">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3493118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Quote 2">
    <p:bg>
      <p:bgPr>
        <a:solidFill>
          <a:schemeClr val="accent4"/>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09108B5-C429-31CF-031E-CED9C7D1A9A1}"/>
              </a:ext>
            </a:extLst>
          </p:cNvPr>
          <p:cNvSpPr>
            <a:spLocks noGrp="1"/>
          </p:cNvSpPr>
          <p:nvPr>
            <p:ph type="title" hasCustomPrompt="1"/>
          </p:nvPr>
        </p:nvSpPr>
        <p:spPr>
          <a:xfrm>
            <a:off x="533400" y="5750809"/>
            <a:ext cx="11125200" cy="590211"/>
          </a:xfrm>
        </p:spPr>
        <p:txBody>
          <a:bodyPr anchor="ctr"/>
          <a:lstStyle>
            <a:lvl1pPr>
              <a:lnSpc>
                <a:spcPct val="120000"/>
              </a:lnSpc>
              <a:defRPr sz="2000">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399" y="1439232"/>
            <a:ext cx="11125199" cy="4001145"/>
          </a:xfrm>
        </p:spPr>
        <p:txBody>
          <a:bodyPr anchor="ctr">
            <a:normAutofit/>
          </a:bodyPr>
          <a:lstStyle>
            <a:lvl1pPr marL="164592" indent="-164592">
              <a:lnSpc>
                <a:spcPct val="100000"/>
              </a:lnSpc>
              <a:spcBef>
                <a:spcPts val="0"/>
              </a:spcBef>
              <a:buNone/>
              <a:defRPr sz="72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
        <p:nvSpPr>
          <p:cNvPr id="11" name="Freeform 10">
            <a:extLst>
              <a:ext uri="{FF2B5EF4-FFF2-40B4-BE49-F238E27FC236}">
                <a16:creationId xmlns:a16="http://schemas.microsoft.com/office/drawing/2014/main" id="{337A93F4-1DC8-4F22-DF99-956D9D7BF7CA}"/>
              </a:ext>
            </a:extLst>
          </p:cNvPr>
          <p:cNvSpPr/>
          <p:nvPr userDrawn="1"/>
        </p:nvSpPr>
        <p:spPr>
          <a:xfrm flipV="1">
            <a:off x="152399" y="181515"/>
            <a:ext cx="11887202" cy="6458077"/>
          </a:xfrm>
          <a:custGeom>
            <a:avLst/>
            <a:gdLst>
              <a:gd name="connsiteX0" fmla="*/ 11887202 w 11887202"/>
              <a:gd name="connsiteY0" fmla="*/ 864612 h 6458077"/>
              <a:gd name="connsiteX1" fmla="*/ 11887202 w 11887202"/>
              <a:gd name="connsiteY1" fmla="*/ 5584272 h 6458077"/>
              <a:gd name="connsiteX2" fmla="*/ 11802450 w 11887202"/>
              <a:gd name="connsiteY2" fmla="*/ 5507244 h 6458077"/>
              <a:gd name="connsiteX3" fmla="*/ 10856879 w 11887202"/>
              <a:gd name="connsiteY3" fmla="*/ 3224438 h 6458077"/>
              <a:gd name="connsiteX4" fmla="*/ 11802450 w 11887202"/>
              <a:gd name="connsiteY4" fmla="*/ 941640 h 6458077"/>
              <a:gd name="connsiteX5" fmla="*/ 3228367 w 11887202"/>
              <a:gd name="connsiteY5" fmla="*/ 1351 h 6458077"/>
              <a:gd name="connsiteX6" fmla="*/ 6456736 w 11887202"/>
              <a:gd name="connsiteY6" fmla="*/ 3229719 h 6458077"/>
              <a:gd name="connsiteX7" fmla="*/ 3228367 w 11887202"/>
              <a:gd name="connsiteY7" fmla="*/ 6458077 h 6458077"/>
              <a:gd name="connsiteX8" fmla="*/ 0 w 11887202"/>
              <a:gd name="connsiteY8" fmla="*/ 3229719 h 6458077"/>
              <a:gd name="connsiteX9" fmla="*/ 3228367 w 11887202"/>
              <a:gd name="connsiteY9" fmla="*/ 1351 h 6458077"/>
              <a:gd name="connsiteX10" fmla="*/ 9660775 w 11887202"/>
              <a:gd name="connsiteY10" fmla="*/ 553 h 6458077"/>
              <a:gd name="connsiteX11" fmla="*/ 10151565 w 11887202"/>
              <a:gd name="connsiteY11" fmla="*/ 117417 h 6458077"/>
              <a:gd name="connsiteX12" fmla="*/ 10435757 w 11887202"/>
              <a:gd name="connsiteY12" fmla="*/ 4065627 h 6458077"/>
              <a:gd name="connsiteX13" fmla="*/ 7168123 w 11887202"/>
              <a:gd name="connsiteY13" fmla="*/ 6299815 h 6458077"/>
              <a:gd name="connsiteX14" fmla="*/ 6883933 w 11887202"/>
              <a:gd name="connsiteY14" fmla="*/ 2351584 h 6458077"/>
              <a:gd name="connsiteX15" fmla="*/ 9660775 w 11887202"/>
              <a:gd name="connsiteY15" fmla="*/ 553 h 6458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87202" h="6458077">
                <a:moveTo>
                  <a:pt x="11887202" y="864612"/>
                </a:moveTo>
                <a:lnTo>
                  <a:pt x="11887202" y="5584272"/>
                </a:lnTo>
                <a:lnTo>
                  <a:pt x="11802450" y="5507244"/>
                </a:lnTo>
                <a:cubicBezTo>
                  <a:pt x="11218229" y="4923022"/>
                  <a:pt x="10856879" y="4115927"/>
                  <a:pt x="10856879" y="3224438"/>
                </a:cubicBezTo>
                <a:cubicBezTo>
                  <a:pt x="10856879" y="2332950"/>
                  <a:pt x="11218229" y="1525859"/>
                  <a:pt x="11802450" y="941640"/>
                </a:cubicBezTo>
                <a:close/>
                <a:moveTo>
                  <a:pt x="3228367" y="1351"/>
                </a:moveTo>
                <a:cubicBezTo>
                  <a:pt x="5011335" y="1351"/>
                  <a:pt x="6456736" y="1446742"/>
                  <a:pt x="6456736" y="3229719"/>
                </a:cubicBezTo>
                <a:cubicBezTo>
                  <a:pt x="6456736" y="5012677"/>
                  <a:pt x="5011335" y="6458077"/>
                  <a:pt x="3228367" y="6458077"/>
                </a:cubicBezTo>
                <a:cubicBezTo>
                  <a:pt x="1445390" y="6458077"/>
                  <a:pt x="0" y="5012677"/>
                  <a:pt x="0" y="3229719"/>
                </a:cubicBezTo>
                <a:cubicBezTo>
                  <a:pt x="1" y="1446742"/>
                  <a:pt x="1445390" y="1351"/>
                  <a:pt x="3228367" y="1351"/>
                </a:cubicBezTo>
                <a:close/>
                <a:moveTo>
                  <a:pt x="9660775" y="553"/>
                </a:moveTo>
                <a:cubicBezTo>
                  <a:pt x="9833292" y="5481"/>
                  <a:pt x="9998315" y="43461"/>
                  <a:pt x="10151565" y="117417"/>
                </a:cubicBezTo>
                <a:cubicBezTo>
                  <a:pt x="11132366" y="590741"/>
                  <a:pt x="11259636" y="2358418"/>
                  <a:pt x="10435757" y="4065627"/>
                </a:cubicBezTo>
                <a:cubicBezTo>
                  <a:pt x="9611925" y="5772802"/>
                  <a:pt x="8148926" y="6773070"/>
                  <a:pt x="7168123" y="6299815"/>
                </a:cubicBezTo>
                <a:cubicBezTo>
                  <a:pt x="6187323" y="5826465"/>
                  <a:pt x="6060053" y="4058797"/>
                  <a:pt x="6883933" y="2351584"/>
                </a:cubicBezTo>
                <a:cubicBezTo>
                  <a:pt x="7579040" y="911127"/>
                  <a:pt x="8729181" y="-26057"/>
                  <a:pt x="9660775" y="553"/>
                </a:cubicBezTo>
                <a:close/>
              </a:path>
            </a:pathLst>
          </a:custGeom>
          <a:noFill/>
          <a:ln w="12700" cap="flat">
            <a:solidFill>
              <a:schemeClr val="accent2"/>
            </a:solidFill>
            <a:prstDash val="solid"/>
            <a:miter/>
          </a:ln>
        </p:spPr>
        <p:txBody>
          <a:bodyPr rtlCol="0" anchor="ctr"/>
          <a:lstStyle/>
          <a:p>
            <a:endParaRPr lang="en-US"/>
          </a:p>
        </p:txBody>
      </p:sp>
    </p:spTree>
    <p:extLst>
      <p:ext uri="{BB962C8B-B14F-4D97-AF65-F5344CB8AC3E}">
        <p14:creationId xmlns:p14="http://schemas.microsoft.com/office/powerpoint/2010/main" val="24854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4">
    <p:bg>
      <p:bgPr>
        <a:solidFill>
          <a:schemeClr val="accent4"/>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40C6F76-7FFF-BBCB-356F-D54FBAC9B65A}"/>
              </a:ext>
            </a:extLst>
          </p:cNvPr>
          <p:cNvGrpSpPr/>
          <p:nvPr userDrawn="1"/>
        </p:nvGrpSpPr>
        <p:grpSpPr>
          <a:xfrm>
            <a:off x="4495800" y="3354114"/>
            <a:ext cx="7543800" cy="3503886"/>
            <a:chOff x="4495800" y="3354114"/>
            <a:chExt cx="7543800" cy="3503886"/>
          </a:xfrm>
        </p:grpSpPr>
        <p:sp>
          <p:nvSpPr>
            <p:cNvPr id="12" name="Freeform 11">
              <a:extLst>
                <a:ext uri="{FF2B5EF4-FFF2-40B4-BE49-F238E27FC236}">
                  <a16:creationId xmlns:a16="http://schemas.microsoft.com/office/drawing/2014/main" id="{23018458-6D25-D4AB-A1C0-2D566A768FA1}"/>
                </a:ext>
              </a:extLst>
            </p:cNvPr>
            <p:cNvSpPr/>
            <p:nvPr/>
          </p:nvSpPr>
          <p:spPr>
            <a:xfrm>
              <a:off x="9995625" y="3472260"/>
              <a:ext cx="2043975" cy="3258268"/>
            </a:xfrm>
            <a:custGeom>
              <a:avLst/>
              <a:gdLst>
                <a:gd name="connsiteX0" fmla="*/ 1609014 w 2043975"/>
                <a:gd name="connsiteY0" fmla="*/ 0 h 3258268"/>
                <a:gd name="connsiteX1" fmla="*/ 1629134 w 2043975"/>
                <a:gd name="connsiteY1" fmla="*/ 0 h 3258268"/>
                <a:gd name="connsiteX2" fmla="*/ 2043975 w 2043975"/>
                <a:gd name="connsiteY2" fmla="*/ 0 h 3258268"/>
                <a:gd name="connsiteX3" fmla="*/ 2043975 w 2043975"/>
                <a:gd name="connsiteY3" fmla="*/ 3258268 h 3258268"/>
                <a:gd name="connsiteX4" fmla="*/ 1629134 w 2043975"/>
                <a:gd name="connsiteY4" fmla="*/ 3258268 h 3258268"/>
                <a:gd name="connsiteX5" fmla="*/ 1609014 w 2043975"/>
                <a:gd name="connsiteY5" fmla="*/ 3258268 h 3258268"/>
                <a:gd name="connsiteX6" fmla="*/ 1609014 w 2043975"/>
                <a:gd name="connsiteY6" fmla="*/ 3257253 h 3258268"/>
                <a:gd name="connsiteX7" fmla="*/ 1462564 w 2043975"/>
                <a:gd name="connsiteY7" fmla="*/ 3249857 h 3258268"/>
                <a:gd name="connsiteX8" fmla="*/ 0 w 2043975"/>
                <a:gd name="connsiteY8" fmla="*/ 1629134 h 3258268"/>
                <a:gd name="connsiteX9" fmla="*/ 1462564 w 2043975"/>
                <a:gd name="connsiteY9" fmla="*/ 8412 h 3258268"/>
                <a:gd name="connsiteX10" fmla="*/ 1609014 w 2043975"/>
                <a:gd name="connsiteY10" fmla="*/ 1017 h 3258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3975" h="3258268">
                  <a:moveTo>
                    <a:pt x="1609014" y="0"/>
                  </a:moveTo>
                  <a:lnTo>
                    <a:pt x="1629134" y="0"/>
                  </a:lnTo>
                  <a:lnTo>
                    <a:pt x="2043975" y="0"/>
                  </a:lnTo>
                  <a:lnTo>
                    <a:pt x="2043975" y="3258268"/>
                  </a:lnTo>
                  <a:lnTo>
                    <a:pt x="1629134" y="3258268"/>
                  </a:lnTo>
                  <a:lnTo>
                    <a:pt x="1609014" y="3258268"/>
                  </a:lnTo>
                  <a:lnTo>
                    <a:pt x="1609014" y="3257253"/>
                  </a:lnTo>
                  <a:lnTo>
                    <a:pt x="1462564" y="3249857"/>
                  </a:lnTo>
                  <a:cubicBezTo>
                    <a:pt x="641063" y="3166430"/>
                    <a:pt x="0" y="2472646"/>
                    <a:pt x="0" y="1629134"/>
                  </a:cubicBezTo>
                  <a:cubicBezTo>
                    <a:pt x="0" y="785623"/>
                    <a:pt x="641063" y="91840"/>
                    <a:pt x="1462564" y="8412"/>
                  </a:cubicBezTo>
                  <a:lnTo>
                    <a:pt x="1609014" y="1017"/>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7DE2CF7B-83B2-5FF4-641F-E25003A0463F}"/>
                </a:ext>
              </a:extLst>
            </p:cNvPr>
            <p:cNvSpPr/>
            <p:nvPr/>
          </p:nvSpPr>
          <p:spPr>
            <a:xfrm flipH="1">
              <a:off x="4495800" y="3472259"/>
              <a:ext cx="3258268" cy="3258268"/>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B82F94A-A375-7823-13FA-487823C8B90D}"/>
                </a:ext>
              </a:extLst>
            </p:cNvPr>
            <p:cNvSpPr/>
            <p:nvPr/>
          </p:nvSpPr>
          <p:spPr>
            <a:xfrm rot="1580702" flipH="1">
              <a:off x="7877753" y="3354114"/>
              <a:ext cx="1994186" cy="3503886"/>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33400" y="533400"/>
            <a:ext cx="9220200" cy="2878667"/>
          </a:xfrm>
        </p:spPr>
        <p:txBody>
          <a:bodyPr vert="horz" lIns="91440" tIns="45720" rIns="91440" bIns="45720" rtlCol="0" anchor="t">
            <a:normAutofit/>
          </a:bodyPr>
          <a:lstStyle>
            <a:lvl1pPr>
              <a:defRPr lang="en-US" sz="48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33401" y="5309616"/>
            <a:ext cx="7391400" cy="1014984"/>
          </a:xfrm>
        </p:spPr>
        <p:txBody>
          <a:bodyPr vert="horz" lIns="91440" tIns="45720" rIns="91440" bIns="45720" rtlCol="0" anchor="b">
            <a:normAutofit/>
          </a:bodyPr>
          <a:lstStyle>
            <a:lvl1pPr marL="0" indent="0">
              <a:buNone/>
              <a:defRPr lang="en-US" sz="20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533401" y="6343955"/>
            <a:ext cx="2884652" cy="365125"/>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8221509" y="6343955"/>
            <a:ext cx="2875064" cy="365125"/>
          </a:xfrm>
        </p:spPr>
        <p:txBody>
          <a:bodyPr/>
          <a:lstStyle/>
          <a:p>
            <a:fld id="{014DD65C-314F-4399-90A8-B6DFCAF21BE4}"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90165894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Quote 3">
    <p:bg>
      <p:bgPr>
        <a:solidFill>
          <a:schemeClr val="accent4"/>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42D1488-1A4D-052D-8768-524632AECB29}"/>
              </a:ext>
            </a:extLst>
          </p:cNvPr>
          <p:cNvGrpSpPr/>
          <p:nvPr userDrawn="1"/>
        </p:nvGrpSpPr>
        <p:grpSpPr>
          <a:xfrm>
            <a:off x="152400" y="89109"/>
            <a:ext cx="13022552" cy="6604170"/>
            <a:chOff x="152400" y="89109"/>
            <a:chExt cx="13022552" cy="6604170"/>
          </a:xfrm>
          <a:solidFill>
            <a:schemeClr val="accent4">
              <a:lumMod val="40000"/>
              <a:lumOff val="60000"/>
            </a:schemeClr>
          </a:solidFill>
        </p:grpSpPr>
        <p:sp>
          <p:nvSpPr>
            <p:cNvPr id="6" name="Freeform 5">
              <a:extLst>
                <a:ext uri="{FF2B5EF4-FFF2-40B4-BE49-F238E27FC236}">
                  <a16:creationId xmlns:a16="http://schemas.microsoft.com/office/drawing/2014/main" id="{3E482E4B-ABD9-02D0-A732-DECA1820B8E1}"/>
                </a:ext>
              </a:extLst>
            </p:cNvPr>
            <p:cNvSpPr/>
            <p:nvPr userDrawn="1"/>
          </p:nvSpPr>
          <p:spPr>
            <a:xfrm flipH="1">
              <a:off x="152400" y="148866"/>
              <a:ext cx="9527293" cy="6544413"/>
            </a:xfrm>
            <a:custGeom>
              <a:avLst/>
              <a:gdLst>
                <a:gd name="connsiteX0" fmla="*/ 9527293 w 9527293"/>
                <a:gd name="connsiteY0" fmla="*/ 0 h 6544413"/>
                <a:gd name="connsiteX1" fmla="*/ 3272207 w 9527293"/>
                <a:gd name="connsiteY1" fmla="*/ 0 h 6544413"/>
                <a:gd name="connsiteX2" fmla="*/ 3231795 w 9527293"/>
                <a:gd name="connsiteY2" fmla="*/ 0 h 6544413"/>
                <a:gd name="connsiteX3" fmla="*/ 3231795 w 9527293"/>
                <a:gd name="connsiteY3" fmla="*/ 2041 h 6544413"/>
                <a:gd name="connsiteX4" fmla="*/ 2937642 w 9527293"/>
                <a:gd name="connsiteY4" fmla="*/ 16895 h 6544413"/>
                <a:gd name="connsiteX5" fmla="*/ 0 w 9527293"/>
                <a:gd name="connsiteY5" fmla="*/ 3272207 h 6544413"/>
                <a:gd name="connsiteX6" fmla="*/ 2937642 w 9527293"/>
                <a:gd name="connsiteY6" fmla="*/ 6527520 h 6544413"/>
                <a:gd name="connsiteX7" fmla="*/ 3231795 w 9527293"/>
                <a:gd name="connsiteY7" fmla="*/ 6542374 h 6544413"/>
                <a:gd name="connsiteX8" fmla="*/ 3231795 w 9527293"/>
                <a:gd name="connsiteY8" fmla="*/ 6544413 h 6544413"/>
                <a:gd name="connsiteX9" fmla="*/ 3272207 w 9527293"/>
                <a:gd name="connsiteY9" fmla="*/ 6544413 h 6544413"/>
                <a:gd name="connsiteX10" fmla="*/ 9527293 w 95272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27293" h="6544413">
                  <a:moveTo>
                    <a:pt x="9527293" y="0"/>
                  </a:moveTo>
                  <a:lnTo>
                    <a:pt x="3272207" y="0"/>
                  </a:lnTo>
                  <a:lnTo>
                    <a:pt x="3231795" y="0"/>
                  </a:lnTo>
                  <a:lnTo>
                    <a:pt x="3231795" y="2041"/>
                  </a:lnTo>
                  <a:lnTo>
                    <a:pt x="2937642" y="16895"/>
                  </a:lnTo>
                  <a:cubicBezTo>
                    <a:pt x="1287611" y="184464"/>
                    <a:pt x="0" y="1577967"/>
                    <a:pt x="0" y="3272207"/>
                  </a:cubicBezTo>
                  <a:cubicBezTo>
                    <a:pt x="0" y="4966448"/>
                    <a:pt x="1287611" y="6359951"/>
                    <a:pt x="2937642" y="6527520"/>
                  </a:cubicBezTo>
                  <a:lnTo>
                    <a:pt x="3231795" y="6542374"/>
                  </a:lnTo>
                  <a:lnTo>
                    <a:pt x="3231795" y="6544413"/>
                  </a:lnTo>
                  <a:lnTo>
                    <a:pt x="3272207" y="6544413"/>
                  </a:lnTo>
                  <a:lnTo>
                    <a:pt x="9527293" y="6544413"/>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7">
              <a:extLst>
                <a:ext uri="{FF2B5EF4-FFF2-40B4-BE49-F238E27FC236}">
                  <a16:creationId xmlns:a16="http://schemas.microsoft.com/office/drawing/2014/main" id="{B26B4526-30F9-2C22-D719-7B3D7B21350D}"/>
                </a:ext>
              </a:extLst>
            </p:cNvPr>
            <p:cNvSpPr/>
            <p:nvPr userDrawn="1"/>
          </p:nvSpPr>
          <p:spPr>
            <a:xfrm rot="20019298">
              <a:off x="9791044" y="89109"/>
              <a:ext cx="3383908" cy="6274506"/>
            </a:xfrm>
            <a:custGeom>
              <a:avLst/>
              <a:gdLst>
                <a:gd name="connsiteX0" fmla="*/ 2598266 w 3383908"/>
                <a:gd name="connsiteY0" fmla="*/ 158202 h 6274506"/>
                <a:gd name="connsiteX1" fmla="*/ 3276633 w 3383908"/>
                <a:gd name="connsiteY1" fmla="*/ 803540 h 6274506"/>
                <a:gd name="connsiteX2" fmla="*/ 3383908 w 3383908"/>
                <a:gd name="connsiteY2" fmla="*/ 974850 h 6274506"/>
                <a:gd name="connsiteX3" fmla="*/ 759470 w 3383908"/>
                <a:gd name="connsiteY3" fmla="*/ 6274506 h 6274506"/>
                <a:gd name="connsiteX4" fmla="*/ 728803 w 3383908"/>
                <a:gd name="connsiteY4" fmla="*/ 6234212 h 6274506"/>
                <a:gd name="connsiteX5" fmla="*/ 0 w 3383908"/>
                <a:gd name="connsiteY5" fmla="*/ 3518876 h 6274506"/>
                <a:gd name="connsiteX6" fmla="*/ 2002718 w 3383908"/>
                <a:gd name="connsiteY6" fmla="*/ 0 h 6274506"/>
                <a:gd name="connsiteX7" fmla="*/ 2598266 w 3383908"/>
                <a:gd name="connsiteY7" fmla="*/ 158202 h 627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3908" h="6274506">
                  <a:moveTo>
                    <a:pt x="2598266" y="158202"/>
                  </a:moveTo>
                  <a:cubicBezTo>
                    <a:pt x="2849110" y="295288"/>
                    <a:pt x="3078811" y="516690"/>
                    <a:pt x="3276633" y="803540"/>
                  </a:cubicBezTo>
                  <a:lnTo>
                    <a:pt x="3383908" y="974850"/>
                  </a:lnTo>
                  <a:lnTo>
                    <a:pt x="759470" y="6274506"/>
                  </a:lnTo>
                  <a:lnTo>
                    <a:pt x="728803" y="6234212"/>
                  </a:lnTo>
                  <a:cubicBezTo>
                    <a:pt x="283705" y="5588799"/>
                    <a:pt x="0" y="4612051"/>
                    <a:pt x="0" y="3518876"/>
                  </a:cubicBezTo>
                  <a:cubicBezTo>
                    <a:pt x="0" y="1575454"/>
                    <a:pt x="896647" y="0"/>
                    <a:pt x="2002718" y="0"/>
                  </a:cubicBezTo>
                  <a:cubicBezTo>
                    <a:pt x="2210107" y="1"/>
                    <a:pt x="2410133" y="55388"/>
                    <a:pt x="2598266" y="158202"/>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Title 10">
            <a:extLst>
              <a:ext uri="{FF2B5EF4-FFF2-40B4-BE49-F238E27FC236}">
                <a16:creationId xmlns:a16="http://schemas.microsoft.com/office/drawing/2014/main" id="{E3FA50EB-BD17-34CA-249D-4C6E63E2BDA6}"/>
              </a:ext>
            </a:extLst>
          </p:cNvPr>
          <p:cNvSpPr>
            <a:spLocks noGrp="1"/>
          </p:cNvSpPr>
          <p:nvPr>
            <p:ph type="title" hasCustomPrompt="1"/>
          </p:nvPr>
        </p:nvSpPr>
        <p:spPr>
          <a:xfrm>
            <a:off x="533400" y="5753743"/>
            <a:ext cx="11125200" cy="587277"/>
          </a:xfrm>
        </p:spPr>
        <p:txBody>
          <a:bodyPr anchor="ctr"/>
          <a:lstStyle>
            <a:lvl1pPr>
              <a:lnSpc>
                <a:spcPct val="120000"/>
              </a:lnSpc>
              <a:defRPr sz="2000">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399" y="1439232"/>
            <a:ext cx="11125199" cy="4001145"/>
          </a:xfrm>
        </p:spPr>
        <p:txBody>
          <a:bodyPr anchor="ctr">
            <a:normAutofit/>
          </a:bodyPr>
          <a:lstStyle>
            <a:lvl1pPr marL="164592" indent="-164592">
              <a:lnSpc>
                <a:spcPct val="100000"/>
              </a:lnSpc>
              <a:spcBef>
                <a:spcPts val="0"/>
              </a:spcBef>
              <a:buNone/>
              <a:defRPr sz="72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6093826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Quote 4">
    <p:bg>
      <p:bgPr>
        <a:solidFill>
          <a:schemeClr val="accent4"/>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42D1488-1A4D-052D-8768-524632AECB29}"/>
              </a:ext>
            </a:extLst>
          </p:cNvPr>
          <p:cNvGrpSpPr/>
          <p:nvPr userDrawn="1"/>
        </p:nvGrpSpPr>
        <p:grpSpPr>
          <a:xfrm>
            <a:off x="152400" y="89109"/>
            <a:ext cx="13022552" cy="6604170"/>
            <a:chOff x="152400" y="89109"/>
            <a:chExt cx="13022552" cy="6604170"/>
          </a:xfrm>
          <a:solidFill>
            <a:schemeClr val="accent4">
              <a:lumMod val="60000"/>
              <a:lumOff val="40000"/>
            </a:schemeClr>
          </a:solidFill>
        </p:grpSpPr>
        <p:sp>
          <p:nvSpPr>
            <p:cNvPr id="6" name="Freeform 5">
              <a:extLst>
                <a:ext uri="{FF2B5EF4-FFF2-40B4-BE49-F238E27FC236}">
                  <a16:creationId xmlns:a16="http://schemas.microsoft.com/office/drawing/2014/main" id="{3E482E4B-ABD9-02D0-A732-DECA1820B8E1}"/>
                </a:ext>
              </a:extLst>
            </p:cNvPr>
            <p:cNvSpPr/>
            <p:nvPr userDrawn="1"/>
          </p:nvSpPr>
          <p:spPr>
            <a:xfrm flipH="1">
              <a:off x="152400" y="148866"/>
              <a:ext cx="9527293" cy="6544413"/>
            </a:xfrm>
            <a:custGeom>
              <a:avLst/>
              <a:gdLst>
                <a:gd name="connsiteX0" fmla="*/ 9527293 w 9527293"/>
                <a:gd name="connsiteY0" fmla="*/ 0 h 6544413"/>
                <a:gd name="connsiteX1" fmla="*/ 3272207 w 9527293"/>
                <a:gd name="connsiteY1" fmla="*/ 0 h 6544413"/>
                <a:gd name="connsiteX2" fmla="*/ 3231795 w 9527293"/>
                <a:gd name="connsiteY2" fmla="*/ 0 h 6544413"/>
                <a:gd name="connsiteX3" fmla="*/ 3231795 w 9527293"/>
                <a:gd name="connsiteY3" fmla="*/ 2041 h 6544413"/>
                <a:gd name="connsiteX4" fmla="*/ 2937642 w 9527293"/>
                <a:gd name="connsiteY4" fmla="*/ 16895 h 6544413"/>
                <a:gd name="connsiteX5" fmla="*/ 0 w 9527293"/>
                <a:gd name="connsiteY5" fmla="*/ 3272207 h 6544413"/>
                <a:gd name="connsiteX6" fmla="*/ 2937642 w 9527293"/>
                <a:gd name="connsiteY6" fmla="*/ 6527520 h 6544413"/>
                <a:gd name="connsiteX7" fmla="*/ 3231795 w 9527293"/>
                <a:gd name="connsiteY7" fmla="*/ 6542374 h 6544413"/>
                <a:gd name="connsiteX8" fmla="*/ 3231795 w 9527293"/>
                <a:gd name="connsiteY8" fmla="*/ 6544413 h 6544413"/>
                <a:gd name="connsiteX9" fmla="*/ 3272207 w 9527293"/>
                <a:gd name="connsiteY9" fmla="*/ 6544413 h 6544413"/>
                <a:gd name="connsiteX10" fmla="*/ 9527293 w 95272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27293" h="6544413">
                  <a:moveTo>
                    <a:pt x="9527293" y="0"/>
                  </a:moveTo>
                  <a:lnTo>
                    <a:pt x="3272207" y="0"/>
                  </a:lnTo>
                  <a:lnTo>
                    <a:pt x="3231795" y="0"/>
                  </a:lnTo>
                  <a:lnTo>
                    <a:pt x="3231795" y="2041"/>
                  </a:lnTo>
                  <a:lnTo>
                    <a:pt x="2937642" y="16895"/>
                  </a:lnTo>
                  <a:cubicBezTo>
                    <a:pt x="1287611" y="184464"/>
                    <a:pt x="0" y="1577967"/>
                    <a:pt x="0" y="3272207"/>
                  </a:cubicBezTo>
                  <a:cubicBezTo>
                    <a:pt x="0" y="4966448"/>
                    <a:pt x="1287611" y="6359951"/>
                    <a:pt x="2937642" y="6527520"/>
                  </a:cubicBezTo>
                  <a:lnTo>
                    <a:pt x="3231795" y="6542374"/>
                  </a:lnTo>
                  <a:lnTo>
                    <a:pt x="3231795" y="6544413"/>
                  </a:lnTo>
                  <a:lnTo>
                    <a:pt x="3272207" y="6544413"/>
                  </a:lnTo>
                  <a:lnTo>
                    <a:pt x="9527293" y="6544413"/>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7">
              <a:extLst>
                <a:ext uri="{FF2B5EF4-FFF2-40B4-BE49-F238E27FC236}">
                  <a16:creationId xmlns:a16="http://schemas.microsoft.com/office/drawing/2014/main" id="{B26B4526-30F9-2C22-D719-7B3D7B21350D}"/>
                </a:ext>
              </a:extLst>
            </p:cNvPr>
            <p:cNvSpPr/>
            <p:nvPr userDrawn="1"/>
          </p:nvSpPr>
          <p:spPr>
            <a:xfrm rot="20019298">
              <a:off x="9791044" y="89109"/>
              <a:ext cx="3383908" cy="6274506"/>
            </a:xfrm>
            <a:custGeom>
              <a:avLst/>
              <a:gdLst>
                <a:gd name="connsiteX0" fmla="*/ 2598266 w 3383908"/>
                <a:gd name="connsiteY0" fmla="*/ 158202 h 6274506"/>
                <a:gd name="connsiteX1" fmla="*/ 3276633 w 3383908"/>
                <a:gd name="connsiteY1" fmla="*/ 803540 h 6274506"/>
                <a:gd name="connsiteX2" fmla="*/ 3383908 w 3383908"/>
                <a:gd name="connsiteY2" fmla="*/ 974850 h 6274506"/>
                <a:gd name="connsiteX3" fmla="*/ 759470 w 3383908"/>
                <a:gd name="connsiteY3" fmla="*/ 6274506 h 6274506"/>
                <a:gd name="connsiteX4" fmla="*/ 728803 w 3383908"/>
                <a:gd name="connsiteY4" fmla="*/ 6234212 h 6274506"/>
                <a:gd name="connsiteX5" fmla="*/ 0 w 3383908"/>
                <a:gd name="connsiteY5" fmla="*/ 3518876 h 6274506"/>
                <a:gd name="connsiteX6" fmla="*/ 2002718 w 3383908"/>
                <a:gd name="connsiteY6" fmla="*/ 0 h 6274506"/>
                <a:gd name="connsiteX7" fmla="*/ 2598266 w 3383908"/>
                <a:gd name="connsiteY7" fmla="*/ 158202 h 627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3908" h="6274506">
                  <a:moveTo>
                    <a:pt x="2598266" y="158202"/>
                  </a:moveTo>
                  <a:cubicBezTo>
                    <a:pt x="2849110" y="295288"/>
                    <a:pt x="3078811" y="516690"/>
                    <a:pt x="3276633" y="803540"/>
                  </a:cubicBezTo>
                  <a:lnTo>
                    <a:pt x="3383908" y="974850"/>
                  </a:lnTo>
                  <a:lnTo>
                    <a:pt x="759470" y="6274506"/>
                  </a:lnTo>
                  <a:lnTo>
                    <a:pt x="728803" y="6234212"/>
                  </a:lnTo>
                  <a:cubicBezTo>
                    <a:pt x="283705" y="5588799"/>
                    <a:pt x="0" y="4612051"/>
                    <a:pt x="0" y="3518876"/>
                  </a:cubicBezTo>
                  <a:cubicBezTo>
                    <a:pt x="0" y="1575454"/>
                    <a:pt x="896647" y="0"/>
                    <a:pt x="2002718" y="0"/>
                  </a:cubicBezTo>
                  <a:cubicBezTo>
                    <a:pt x="2210107" y="1"/>
                    <a:pt x="2410133" y="55388"/>
                    <a:pt x="2598266" y="158202"/>
                  </a:cubicBez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1" name="Title 10">
            <a:extLst>
              <a:ext uri="{FF2B5EF4-FFF2-40B4-BE49-F238E27FC236}">
                <a16:creationId xmlns:a16="http://schemas.microsoft.com/office/drawing/2014/main" id="{A741954E-5375-69D9-7FFE-F7AEAB2F9C70}"/>
              </a:ext>
            </a:extLst>
          </p:cNvPr>
          <p:cNvSpPr>
            <a:spLocks noGrp="1"/>
          </p:cNvSpPr>
          <p:nvPr>
            <p:ph type="title" hasCustomPrompt="1"/>
          </p:nvPr>
        </p:nvSpPr>
        <p:spPr>
          <a:xfrm>
            <a:off x="533400" y="5750809"/>
            <a:ext cx="11125200" cy="590211"/>
          </a:xfrm>
        </p:spPr>
        <p:txBody>
          <a:bodyPr anchor="ctr">
            <a:normAutofit/>
          </a:bodyPr>
          <a:lstStyle>
            <a:lvl1pPr>
              <a:lnSpc>
                <a:spcPct val="120000"/>
              </a:lnSpc>
              <a:defRPr sz="2000">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400" y="1439232"/>
            <a:ext cx="9146294" cy="4001145"/>
          </a:xfrm>
        </p:spPr>
        <p:txBody>
          <a:bodyPr anchor="ctr">
            <a:normAutofit/>
          </a:bodyPr>
          <a:lstStyle>
            <a:lvl1pPr marL="164592" indent="-164592">
              <a:lnSpc>
                <a:spcPct val="100000"/>
              </a:lnSpc>
              <a:spcBef>
                <a:spcPts val="0"/>
              </a:spcBef>
              <a:buNone/>
              <a:defRPr sz="48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178505231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Quote 5">
    <p:bg>
      <p:bgPr>
        <a:solidFill>
          <a:schemeClr val="accent4">
            <a:lumMod val="40000"/>
            <a:lumOff val="60000"/>
          </a:schemeClr>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42D1488-1A4D-052D-8768-524632AECB29}"/>
              </a:ext>
            </a:extLst>
          </p:cNvPr>
          <p:cNvGrpSpPr/>
          <p:nvPr userDrawn="1"/>
        </p:nvGrpSpPr>
        <p:grpSpPr>
          <a:xfrm>
            <a:off x="152400" y="89109"/>
            <a:ext cx="13022552" cy="6604170"/>
            <a:chOff x="152400" y="89109"/>
            <a:chExt cx="13022552" cy="6604170"/>
          </a:xfrm>
          <a:noFill/>
        </p:grpSpPr>
        <p:sp>
          <p:nvSpPr>
            <p:cNvPr id="6" name="Freeform 5">
              <a:extLst>
                <a:ext uri="{FF2B5EF4-FFF2-40B4-BE49-F238E27FC236}">
                  <a16:creationId xmlns:a16="http://schemas.microsoft.com/office/drawing/2014/main" id="{3E482E4B-ABD9-02D0-A732-DECA1820B8E1}"/>
                </a:ext>
              </a:extLst>
            </p:cNvPr>
            <p:cNvSpPr/>
            <p:nvPr userDrawn="1"/>
          </p:nvSpPr>
          <p:spPr>
            <a:xfrm flipH="1">
              <a:off x="152400" y="148866"/>
              <a:ext cx="9527293" cy="6544413"/>
            </a:xfrm>
            <a:custGeom>
              <a:avLst/>
              <a:gdLst>
                <a:gd name="connsiteX0" fmla="*/ 9527293 w 9527293"/>
                <a:gd name="connsiteY0" fmla="*/ 0 h 6544413"/>
                <a:gd name="connsiteX1" fmla="*/ 3272207 w 9527293"/>
                <a:gd name="connsiteY1" fmla="*/ 0 h 6544413"/>
                <a:gd name="connsiteX2" fmla="*/ 3231795 w 9527293"/>
                <a:gd name="connsiteY2" fmla="*/ 0 h 6544413"/>
                <a:gd name="connsiteX3" fmla="*/ 3231795 w 9527293"/>
                <a:gd name="connsiteY3" fmla="*/ 2041 h 6544413"/>
                <a:gd name="connsiteX4" fmla="*/ 2937642 w 9527293"/>
                <a:gd name="connsiteY4" fmla="*/ 16895 h 6544413"/>
                <a:gd name="connsiteX5" fmla="*/ 0 w 9527293"/>
                <a:gd name="connsiteY5" fmla="*/ 3272207 h 6544413"/>
                <a:gd name="connsiteX6" fmla="*/ 2937642 w 9527293"/>
                <a:gd name="connsiteY6" fmla="*/ 6527520 h 6544413"/>
                <a:gd name="connsiteX7" fmla="*/ 3231795 w 9527293"/>
                <a:gd name="connsiteY7" fmla="*/ 6542374 h 6544413"/>
                <a:gd name="connsiteX8" fmla="*/ 3231795 w 9527293"/>
                <a:gd name="connsiteY8" fmla="*/ 6544413 h 6544413"/>
                <a:gd name="connsiteX9" fmla="*/ 3272207 w 9527293"/>
                <a:gd name="connsiteY9" fmla="*/ 6544413 h 6544413"/>
                <a:gd name="connsiteX10" fmla="*/ 9527293 w 95272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27293" h="6544413">
                  <a:moveTo>
                    <a:pt x="9527293" y="0"/>
                  </a:moveTo>
                  <a:lnTo>
                    <a:pt x="3272207" y="0"/>
                  </a:lnTo>
                  <a:lnTo>
                    <a:pt x="3231795" y="0"/>
                  </a:lnTo>
                  <a:lnTo>
                    <a:pt x="3231795" y="2041"/>
                  </a:lnTo>
                  <a:lnTo>
                    <a:pt x="2937642" y="16895"/>
                  </a:lnTo>
                  <a:cubicBezTo>
                    <a:pt x="1287611" y="184464"/>
                    <a:pt x="0" y="1577967"/>
                    <a:pt x="0" y="3272207"/>
                  </a:cubicBezTo>
                  <a:cubicBezTo>
                    <a:pt x="0" y="4966448"/>
                    <a:pt x="1287611" y="6359951"/>
                    <a:pt x="2937642" y="6527520"/>
                  </a:cubicBezTo>
                  <a:lnTo>
                    <a:pt x="3231795" y="6542374"/>
                  </a:lnTo>
                  <a:lnTo>
                    <a:pt x="3231795" y="6544413"/>
                  </a:lnTo>
                  <a:lnTo>
                    <a:pt x="3272207" y="6544413"/>
                  </a:lnTo>
                  <a:lnTo>
                    <a:pt x="9527293" y="6544413"/>
                  </a:lnTo>
                  <a:close/>
                </a:path>
              </a:pathLst>
            </a:cu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7">
              <a:extLst>
                <a:ext uri="{FF2B5EF4-FFF2-40B4-BE49-F238E27FC236}">
                  <a16:creationId xmlns:a16="http://schemas.microsoft.com/office/drawing/2014/main" id="{B26B4526-30F9-2C22-D719-7B3D7B21350D}"/>
                </a:ext>
              </a:extLst>
            </p:cNvPr>
            <p:cNvSpPr/>
            <p:nvPr userDrawn="1"/>
          </p:nvSpPr>
          <p:spPr>
            <a:xfrm rot="20019298">
              <a:off x="9791044" y="89109"/>
              <a:ext cx="3383908" cy="6274506"/>
            </a:xfrm>
            <a:custGeom>
              <a:avLst/>
              <a:gdLst>
                <a:gd name="connsiteX0" fmla="*/ 2598266 w 3383908"/>
                <a:gd name="connsiteY0" fmla="*/ 158202 h 6274506"/>
                <a:gd name="connsiteX1" fmla="*/ 3276633 w 3383908"/>
                <a:gd name="connsiteY1" fmla="*/ 803540 h 6274506"/>
                <a:gd name="connsiteX2" fmla="*/ 3383908 w 3383908"/>
                <a:gd name="connsiteY2" fmla="*/ 974850 h 6274506"/>
                <a:gd name="connsiteX3" fmla="*/ 759470 w 3383908"/>
                <a:gd name="connsiteY3" fmla="*/ 6274506 h 6274506"/>
                <a:gd name="connsiteX4" fmla="*/ 728803 w 3383908"/>
                <a:gd name="connsiteY4" fmla="*/ 6234212 h 6274506"/>
                <a:gd name="connsiteX5" fmla="*/ 0 w 3383908"/>
                <a:gd name="connsiteY5" fmla="*/ 3518876 h 6274506"/>
                <a:gd name="connsiteX6" fmla="*/ 2002718 w 3383908"/>
                <a:gd name="connsiteY6" fmla="*/ 0 h 6274506"/>
                <a:gd name="connsiteX7" fmla="*/ 2598266 w 3383908"/>
                <a:gd name="connsiteY7" fmla="*/ 158202 h 627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3908" h="6274506">
                  <a:moveTo>
                    <a:pt x="2598266" y="158202"/>
                  </a:moveTo>
                  <a:cubicBezTo>
                    <a:pt x="2849110" y="295288"/>
                    <a:pt x="3078811" y="516690"/>
                    <a:pt x="3276633" y="803540"/>
                  </a:cubicBezTo>
                  <a:lnTo>
                    <a:pt x="3383908" y="974850"/>
                  </a:lnTo>
                  <a:lnTo>
                    <a:pt x="759470" y="6274506"/>
                  </a:lnTo>
                  <a:lnTo>
                    <a:pt x="728803" y="6234212"/>
                  </a:lnTo>
                  <a:cubicBezTo>
                    <a:pt x="283705" y="5588799"/>
                    <a:pt x="0" y="4612051"/>
                    <a:pt x="0" y="3518876"/>
                  </a:cubicBezTo>
                  <a:cubicBezTo>
                    <a:pt x="0" y="1575454"/>
                    <a:pt x="896647" y="0"/>
                    <a:pt x="2002718" y="0"/>
                  </a:cubicBezTo>
                  <a:cubicBezTo>
                    <a:pt x="2210107" y="1"/>
                    <a:pt x="2410133" y="55388"/>
                    <a:pt x="2598266" y="158202"/>
                  </a:cubicBezTo>
                  <a:close/>
                </a:path>
              </a:pathLst>
            </a:cu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2" name="Title 11">
            <a:extLst>
              <a:ext uri="{FF2B5EF4-FFF2-40B4-BE49-F238E27FC236}">
                <a16:creationId xmlns:a16="http://schemas.microsoft.com/office/drawing/2014/main" id="{78514D19-BCE4-63CC-C1FA-5952C7F9B324}"/>
              </a:ext>
            </a:extLst>
          </p:cNvPr>
          <p:cNvSpPr>
            <a:spLocks noGrp="1"/>
          </p:cNvSpPr>
          <p:nvPr>
            <p:ph type="title" hasCustomPrompt="1"/>
          </p:nvPr>
        </p:nvSpPr>
        <p:spPr>
          <a:xfrm>
            <a:off x="533400" y="5750810"/>
            <a:ext cx="11125200" cy="590210"/>
          </a:xfrm>
        </p:spPr>
        <p:txBody>
          <a:bodyPr anchor="ctr">
            <a:normAutofit/>
          </a:bodyPr>
          <a:lstStyle>
            <a:lvl1pPr>
              <a:lnSpc>
                <a:spcPct val="120000"/>
              </a:lnSpc>
              <a:defRPr sz="2000">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400" y="1439232"/>
            <a:ext cx="9146294" cy="4001145"/>
          </a:xfrm>
        </p:spPr>
        <p:txBody>
          <a:bodyPr anchor="ctr">
            <a:normAutofit/>
          </a:bodyPr>
          <a:lstStyle>
            <a:lvl1pPr marL="164592" indent="-164592">
              <a:lnSpc>
                <a:spcPct val="100000"/>
              </a:lnSpc>
              <a:spcBef>
                <a:spcPts val="0"/>
              </a:spcBef>
              <a:buNone/>
              <a:defRPr sz="48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44396036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Quote 6">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533400" y="5753744"/>
            <a:ext cx="11125200" cy="587277"/>
          </a:xfrm>
        </p:spPr>
        <p:txBody>
          <a:bodyPr anchor="ctr">
            <a:normAutofit/>
          </a:bodyPr>
          <a:lstStyle>
            <a:lvl1pPr algn="r">
              <a:lnSpc>
                <a:spcPct val="120000"/>
              </a:lnSpc>
              <a:defRPr sz="2000" b="0" i="0" spc="0">
                <a:solidFill>
                  <a:schemeClr val="tx1"/>
                </a:solidFill>
                <a:latin typeface="+mn-lt"/>
              </a:defRPr>
            </a:lvl1pPr>
          </a:lstStyle>
          <a:p>
            <a:r>
              <a:rPr lang="en-US"/>
              <a:t>Quote Author</a:t>
            </a:r>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533399" y="533400"/>
            <a:ext cx="11125199" cy="4906977"/>
          </a:xfrm>
        </p:spPr>
        <p:txBody>
          <a:bodyPr anchor="b">
            <a:normAutofit/>
          </a:bodyPr>
          <a:lstStyle>
            <a:lvl1pPr marL="164592" indent="-164592">
              <a:lnSpc>
                <a:spcPct val="100000"/>
              </a:lnSpc>
              <a:spcBef>
                <a:spcPts val="0"/>
              </a:spcBef>
              <a:buNone/>
              <a:defRPr sz="7200">
                <a:latin typeface="+mj-lt"/>
              </a:defRPr>
            </a:lvl1pPr>
          </a:lstStyle>
          <a:p>
            <a:pPr lvl="0"/>
            <a:r>
              <a:rPr lang="en-US"/>
              <a:t>Click to add Quote</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4A6891D2-C712-4357-A4F9-7362E459A272}" type="datetime1">
              <a:rPr lang="en-US" smtClean="0"/>
              <a:t>2/10/2026</a:t>
            </a:fld>
            <a:endParaRPr lang="en-US"/>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a:xfrm>
            <a:off x="11147096" y="6343955"/>
            <a:ext cx="511504" cy="365125"/>
          </a:xfrm>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82340947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wo Content">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3400" y="533400"/>
            <a:ext cx="11125200" cy="1147498"/>
          </a:xfrm>
        </p:spPr>
        <p:txBody>
          <a:bodyPr anchor="t"/>
          <a:lstStyle/>
          <a:p>
            <a:r>
              <a:rPr lang="en-US"/>
              <a:t>Click to edit Master title style</a:t>
            </a:r>
          </a:p>
        </p:txBody>
      </p:sp>
      <p:sp>
        <p:nvSpPr>
          <p:cNvPr id="4" name="Content Placeholder 3">
            <a:extLst>
              <a:ext uri="{FF2B5EF4-FFF2-40B4-BE49-F238E27FC236}">
                <a16:creationId xmlns:a16="http://schemas.microsoft.com/office/drawing/2014/main" id="{6627D5A5-84C3-7EDE-A8EB-2DE057DE46AB}"/>
              </a:ext>
            </a:extLst>
          </p:cNvPr>
          <p:cNvSpPr>
            <a:spLocks noGrp="1"/>
          </p:cNvSpPr>
          <p:nvPr>
            <p:ph sz="quarter" idx="15"/>
          </p:nvPr>
        </p:nvSpPr>
        <p:spPr>
          <a:xfrm>
            <a:off x="533400" y="1825625"/>
            <a:ext cx="5154295" cy="451833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9">
            <a:extLst>
              <a:ext uri="{FF2B5EF4-FFF2-40B4-BE49-F238E27FC236}">
                <a16:creationId xmlns:a16="http://schemas.microsoft.com/office/drawing/2014/main" id="{D54150AE-A7C6-D328-35D7-F5B840930E3B}"/>
              </a:ext>
            </a:extLst>
          </p:cNvPr>
          <p:cNvSpPr>
            <a:spLocks noGrp="1"/>
          </p:cNvSpPr>
          <p:nvPr>
            <p:ph sz="quarter" idx="16"/>
          </p:nvPr>
        </p:nvSpPr>
        <p:spPr>
          <a:xfrm>
            <a:off x="6504305" y="1825624"/>
            <a:ext cx="5154295" cy="4518329"/>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D0A52C9-A7D6-4EB8-8F3D-1519181DDC1D}" type="datetime1">
              <a:rPr lang="en-US" smtClean="0"/>
              <a:t>2/10/2026</a:t>
            </a:fld>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04971842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omparison">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533400" y="533400"/>
            <a:ext cx="11125200" cy="1010304"/>
          </a:xfrm>
        </p:spPr>
        <p:txBody>
          <a:bodyPr anchor="t"/>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533400" y="1685735"/>
            <a:ext cx="5151120" cy="559834"/>
          </a:xfrm>
        </p:spPr>
        <p:txBody>
          <a:bodyPr anchor="b">
            <a:normAutofit/>
          </a:bodyPr>
          <a:lstStyle>
            <a:lvl1pPr marL="0" indent="0">
              <a:lnSpc>
                <a:spcPct val="90000"/>
              </a:lnSpc>
              <a:buNone/>
              <a:defRPr sz="1600" b="1" i="0" cap="all"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76AAF7-C632-FCD0-6A60-E0EA4A52F229}"/>
              </a:ext>
            </a:extLst>
          </p:cNvPr>
          <p:cNvSpPr>
            <a:spLocks noGrp="1"/>
          </p:cNvSpPr>
          <p:nvPr>
            <p:ph sz="quarter" idx="15"/>
          </p:nvPr>
        </p:nvSpPr>
        <p:spPr>
          <a:xfrm>
            <a:off x="533400" y="2387600"/>
            <a:ext cx="5151120" cy="3956354"/>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507480" y="1685735"/>
            <a:ext cx="5151120" cy="559834"/>
          </a:xfrm>
        </p:spPr>
        <p:txBody>
          <a:bodyPr anchor="b">
            <a:normAutofit/>
          </a:bodyPr>
          <a:lstStyle>
            <a:lvl1pPr marL="0" indent="0">
              <a:lnSpc>
                <a:spcPct val="90000"/>
              </a:lnSpc>
              <a:buNone/>
              <a:defRPr sz="1600" b="1" i="0" cap="all"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11">
            <a:extLst>
              <a:ext uri="{FF2B5EF4-FFF2-40B4-BE49-F238E27FC236}">
                <a16:creationId xmlns:a16="http://schemas.microsoft.com/office/drawing/2014/main" id="{CD998360-6973-27D8-8B08-ACAE10572B32}"/>
              </a:ext>
            </a:extLst>
          </p:cNvPr>
          <p:cNvSpPr>
            <a:spLocks noGrp="1"/>
          </p:cNvSpPr>
          <p:nvPr>
            <p:ph sz="quarter" idx="16"/>
          </p:nvPr>
        </p:nvSpPr>
        <p:spPr>
          <a:xfrm>
            <a:off x="6507480" y="2387599"/>
            <a:ext cx="5151120" cy="3956355"/>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a:t>Sample Footer Text</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2E9CE581-A048-42A8-B14C-488A3338D2F0}" type="datetime1">
              <a:rPr lang="en-US" smtClean="0"/>
              <a:t>2/10/2026</a:t>
            </a:fld>
            <a:endParaRPr lang="en-US"/>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90729023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533400" y="533400"/>
            <a:ext cx="11125200" cy="1039368"/>
          </a:xfrm>
        </p:spPr>
        <p:txBody>
          <a:bodyPr anchor="t"/>
          <a:lstStyle/>
          <a:p>
            <a:r>
              <a:rPr lang="en-US"/>
              <a:t>Click to edit Master title style</a:t>
            </a:r>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F37B15FB-E45F-4977-9C40-BB6531CE6EA6}" type="datetime1">
              <a:rPr lang="en-US" smtClean="0"/>
              <a:t>2/10/2026</a:t>
            </a:fld>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42711173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Empty">
    <p:bg>
      <p:bgPr>
        <a:solidFill>
          <a:schemeClr val="accent4">
            <a:alpha val="10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a:t>Sample Footer Text</a:t>
            </a:r>
          </a:p>
        </p:txBody>
      </p:sp>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18922BC5-E711-4A36-A80E-0A418F83672D}" type="datetime1">
              <a:rPr lang="en-US" smtClean="0"/>
              <a:t>2/10/2026</a:t>
            </a:fld>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09313698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33400" y="533400"/>
            <a:ext cx="3674882" cy="1777721"/>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33400" y="2590800"/>
            <a:ext cx="3674882" cy="3713584"/>
          </a:xfrm>
        </p:spPr>
        <p:txBody>
          <a:bodyPr anchor="t">
            <a:normAutofit/>
          </a:bodyPr>
          <a:lstStyle>
            <a:lvl1pPr marL="0" indent="0">
              <a:buNone/>
              <a:defRPr sz="16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33401"/>
            <a:ext cx="6523892" cy="577532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a:xfrm>
            <a:off x="533400" y="6343955"/>
            <a:ext cx="2884652" cy="365125"/>
          </a:xfrm>
        </p:spPr>
        <p:txBody>
          <a:bodyPr/>
          <a:lstStyle/>
          <a:p>
            <a:r>
              <a:rPr lang="en-US"/>
              <a:t>Sample Footer Text</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81D94988-488B-40CC-9623-27A54F95F7B4}" type="datetime1">
              <a:rPr lang="en-US" smtClean="0"/>
              <a:t>2/10/2026</a:t>
            </a:fld>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42167382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4">
            <a:alpha val="10000"/>
          </a:schemeClr>
        </a:solidFill>
        <a:effectLst/>
      </p:bgPr>
    </p:bg>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5E53D624-ABA6-9A76-4FD0-F52528F4F020}"/>
              </a:ext>
            </a:extLst>
          </p:cNvPr>
          <p:cNvGrpSpPr/>
          <p:nvPr userDrawn="1"/>
        </p:nvGrpSpPr>
        <p:grpSpPr>
          <a:xfrm>
            <a:off x="152400" y="-88436"/>
            <a:ext cx="4930878" cy="7037751"/>
            <a:chOff x="152400" y="-88436"/>
            <a:chExt cx="4930878" cy="7037751"/>
          </a:xfrm>
          <a:solidFill>
            <a:schemeClr val="accent4">
              <a:lumMod val="20000"/>
              <a:lumOff val="80000"/>
            </a:schemeClr>
          </a:solidFill>
        </p:grpSpPr>
        <p:sp>
          <p:nvSpPr>
            <p:cNvPr id="16" name="Freeform 15">
              <a:extLst>
                <a:ext uri="{FF2B5EF4-FFF2-40B4-BE49-F238E27FC236}">
                  <a16:creationId xmlns:a16="http://schemas.microsoft.com/office/drawing/2014/main" id="{1C7F4416-DA31-6B8D-9A61-330FE71D8211}"/>
                </a:ext>
              </a:extLst>
            </p:cNvPr>
            <p:cNvSpPr/>
            <p:nvPr/>
          </p:nvSpPr>
          <p:spPr>
            <a:xfrm flipH="1" flipV="1">
              <a:off x="152400" y="1452255"/>
              <a:ext cx="677014" cy="3975104"/>
            </a:xfrm>
            <a:custGeom>
              <a:avLst/>
              <a:gdLst>
                <a:gd name="connsiteX0" fmla="*/ 677014 w 677014"/>
                <a:gd name="connsiteY0" fmla="*/ 3975104 h 3975104"/>
                <a:gd name="connsiteX1" fmla="*/ 558842 w 677014"/>
                <a:gd name="connsiteY1" fmla="*/ 3817074 h 3975104"/>
                <a:gd name="connsiteX2" fmla="*/ 0 w 677014"/>
                <a:gd name="connsiteY2" fmla="*/ 1987552 h 3975104"/>
                <a:gd name="connsiteX3" fmla="*/ 558842 w 677014"/>
                <a:gd name="connsiteY3" fmla="*/ 158030 h 3975104"/>
                <a:gd name="connsiteX4" fmla="*/ 677014 w 677014"/>
                <a:gd name="connsiteY4" fmla="*/ 0 h 3975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014" h="3975104">
                  <a:moveTo>
                    <a:pt x="677014" y="3975104"/>
                  </a:moveTo>
                  <a:lnTo>
                    <a:pt x="558842" y="3817074"/>
                  </a:lnTo>
                  <a:cubicBezTo>
                    <a:pt x="206018" y="3294826"/>
                    <a:pt x="0" y="2665248"/>
                    <a:pt x="0" y="1987552"/>
                  </a:cubicBezTo>
                  <a:cubicBezTo>
                    <a:pt x="0" y="1309856"/>
                    <a:pt x="206018" y="680278"/>
                    <a:pt x="558842" y="158030"/>
                  </a:cubicBezTo>
                  <a:lnTo>
                    <a:pt x="677014" y="0"/>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Oval 10">
              <a:extLst>
                <a:ext uri="{FF2B5EF4-FFF2-40B4-BE49-F238E27FC236}">
                  <a16:creationId xmlns:a16="http://schemas.microsoft.com/office/drawing/2014/main" id="{2A8EC14B-1023-C20C-B6F8-494ABC6AF491}"/>
                </a:ext>
              </a:extLst>
            </p:cNvPr>
            <p:cNvSpPr/>
            <p:nvPr/>
          </p:nvSpPr>
          <p:spPr>
            <a:xfrm rot="20019298" flipH="1" flipV="1">
              <a:off x="1077843" y="-88436"/>
              <a:ext cx="4005435" cy="703775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33400" y="533400"/>
            <a:ext cx="3674882" cy="1786467"/>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523352" y="2826137"/>
            <a:ext cx="3674882" cy="3517818"/>
          </a:xfrm>
        </p:spPr>
        <p:txBody>
          <a:bodyPr anchor="b"/>
          <a:lstStyle>
            <a:lvl1pPr marL="0" indent="0">
              <a:buNone/>
              <a:defRPr sz="16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Picture Placeholder 13">
            <a:extLst>
              <a:ext uri="{FF2B5EF4-FFF2-40B4-BE49-F238E27FC236}">
                <a16:creationId xmlns:a16="http://schemas.microsoft.com/office/drawing/2014/main" id="{08E00222-4A7B-B1D4-4FC3-0448371AAF35}"/>
              </a:ext>
            </a:extLst>
          </p:cNvPr>
          <p:cNvSpPr>
            <a:spLocks noGrp="1"/>
          </p:cNvSpPr>
          <p:nvPr>
            <p:ph type="pic" sz="quarter" idx="13" hasCustomPrompt="1"/>
          </p:nvPr>
        </p:nvSpPr>
        <p:spPr>
          <a:xfrm>
            <a:off x="5340483" y="167600"/>
            <a:ext cx="6712605" cy="6541480"/>
          </a:xfrm>
          <a:custGeom>
            <a:avLst/>
            <a:gdLst>
              <a:gd name="connsiteX0" fmla="*/ 3223019 w 6712605"/>
              <a:gd name="connsiteY0" fmla="*/ 0 h 6541480"/>
              <a:gd name="connsiteX1" fmla="*/ 3263431 w 6712605"/>
              <a:gd name="connsiteY1" fmla="*/ 0 h 6541480"/>
              <a:gd name="connsiteX2" fmla="*/ 6712605 w 6712605"/>
              <a:gd name="connsiteY2" fmla="*/ 0 h 6541480"/>
              <a:gd name="connsiteX3" fmla="*/ 6712605 w 6712605"/>
              <a:gd name="connsiteY3" fmla="*/ 6541480 h 6541480"/>
              <a:gd name="connsiteX4" fmla="*/ 3205364 w 6712605"/>
              <a:gd name="connsiteY4" fmla="*/ 6541480 h 6541480"/>
              <a:gd name="connsiteX5" fmla="*/ 2928866 w 6712605"/>
              <a:gd name="connsiteY5" fmla="*/ 6527518 h 6541480"/>
              <a:gd name="connsiteX6" fmla="*/ 6088 w 6712605"/>
              <a:gd name="connsiteY6" fmla="*/ 3586126 h 6541480"/>
              <a:gd name="connsiteX7" fmla="*/ 0 w 6712605"/>
              <a:gd name="connsiteY7" fmla="*/ 3457557 h 6541480"/>
              <a:gd name="connsiteX8" fmla="*/ 0 w 6712605"/>
              <a:gd name="connsiteY8" fmla="*/ 3086856 h 6541480"/>
              <a:gd name="connsiteX9" fmla="*/ 6088 w 6712605"/>
              <a:gd name="connsiteY9" fmla="*/ 2958287 h 6541480"/>
              <a:gd name="connsiteX10" fmla="*/ 2928866 w 6712605"/>
              <a:gd name="connsiteY10" fmla="*/ 16894 h 6541480"/>
              <a:gd name="connsiteX11" fmla="*/ 3223019 w 6712605"/>
              <a:gd name="connsiteY11" fmla="*/ 2040 h 654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12605" h="6541480">
                <a:moveTo>
                  <a:pt x="3223019" y="0"/>
                </a:moveTo>
                <a:lnTo>
                  <a:pt x="3263431" y="0"/>
                </a:lnTo>
                <a:lnTo>
                  <a:pt x="6712605" y="0"/>
                </a:lnTo>
                <a:lnTo>
                  <a:pt x="6712605" y="6541480"/>
                </a:lnTo>
                <a:lnTo>
                  <a:pt x="3205364" y="6541480"/>
                </a:lnTo>
                <a:lnTo>
                  <a:pt x="2928866" y="6527518"/>
                </a:lnTo>
                <a:cubicBezTo>
                  <a:pt x="1381962" y="6370422"/>
                  <a:pt x="153592" y="5135845"/>
                  <a:pt x="6088" y="3586126"/>
                </a:cubicBezTo>
                <a:lnTo>
                  <a:pt x="0" y="3457557"/>
                </a:lnTo>
                <a:lnTo>
                  <a:pt x="0" y="3086856"/>
                </a:lnTo>
                <a:lnTo>
                  <a:pt x="6088" y="2958287"/>
                </a:lnTo>
                <a:cubicBezTo>
                  <a:pt x="153592" y="1408567"/>
                  <a:pt x="1381962" y="173990"/>
                  <a:pt x="2928866" y="16894"/>
                </a:cubicBezTo>
                <a:lnTo>
                  <a:pt x="3223019" y="2040"/>
                </a:lnTo>
                <a:close/>
              </a:path>
            </a:pathLst>
          </a:custGeom>
          <a:blipFill dpi="0" rotWithShape="1">
            <a:blip r:embed="rId2">
              <a:alphaModFix amt="60000"/>
            </a:blip>
            <a:srcRect/>
            <a:stretch>
              <a:fillRect/>
            </a:stretch>
          </a:blipFill>
        </p:spPr>
        <p:txBody>
          <a:bodyPr wrap="square">
            <a:noAutofit/>
          </a:bodyPr>
          <a:lstStyle>
            <a:lvl1pPr>
              <a:buNone/>
              <a:defRPr/>
            </a:lvl1pPr>
          </a:lstStyle>
          <a:p>
            <a:r>
              <a:rPr lang="en-US"/>
              <a:t>   </a:t>
            </a:r>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FA3C7011-18F0-49E4-85C9-3E22BE44E3EB}" type="datetime1">
              <a:rPr lang="en-US" smtClean="0"/>
              <a:t>2/10/2026</a:t>
            </a:fld>
            <a:endParaRPr lang="en-US"/>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839128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5">
    <p:bg>
      <p:bgPr>
        <a:solidFill>
          <a:schemeClr val="accent4"/>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73E250E-A5E8-BF40-545A-BB98E831F423}"/>
              </a:ext>
            </a:extLst>
          </p:cNvPr>
          <p:cNvGrpSpPr/>
          <p:nvPr userDrawn="1"/>
        </p:nvGrpSpPr>
        <p:grpSpPr>
          <a:xfrm>
            <a:off x="152400" y="-88436"/>
            <a:ext cx="11887200" cy="7037751"/>
            <a:chOff x="152400" y="-88436"/>
            <a:chExt cx="11887200" cy="7037751"/>
          </a:xfrm>
        </p:grpSpPr>
        <p:sp>
          <p:nvSpPr>
            <p:cNvPr id="7" name="Freeform 6">
              <a:extLst>
                <a:ext uri="{FF2B5EF4-FFF2-40B4-BE49-F238E27FC236}">
                  <a16:creationId xmlns:a16="http://schemas.microsoft.com/office/drawing/2014/main" id="{8F89D142-48C7-4B2F-15DD-C1AA8B74CEA7}"/>
                </a:ext>
              </a:extLst>
            </p:cNvPr>
            <p:cNvSpPr/>
            <p:nvPr userDrawn="1"/>
          </p:nvSpPr>
          <p:spPr>
            <a:xfrm flipH="1">
              <a:off x="152400" y="148866"/>
              <a:ext cx="4726693" cy="6544413"/>
            </a:xfrm>
            <a:custGeom>
              <a:avLst/>
              <a:gdLst>
                <a:gd name="connsiteX0" fmla="*/ 4726693 w 4726693"/>
                <a:gd name="connsiteY0" fmla="*/ 0 h 6544413"/>
                <a:gd name="connsiteX1" fmla="*/ 3272207 w 4726693"/>
                <a:gd name="connsiteY1" fmla="*/ 0 h 6544413"/>
                <a:gd name="connsiteX2" fmla="*/ 3231795 w 4726693"/>
                <a:gd name="connsiteY2" fmla="*/ 0 h 6544413"/>
                <a:gd name="connsiteX3" fmla="*/ 3231795 w 4726693"/>
                <a:gd name="connsiteY3" fmla="*/ 2042 h 6544413"/>
                <a:gd name="connsiteX4" fmla="*/ 2937642 w 4726693"/>
                <a:gd name="connsiteY4" fmla="*/ 16895 h 6544413"/>
                <a:gd name="connsiteX5" fmla="*/ 0 w 4726693"/>
                <a:gd name="connsiteY5" fmla="*/ 3272207 h 6544413"/>
                <a:gd name="connsiteX6" fmla="*/ 2937642 w 4726693"/>
                <a:gd name="connsiteY6" fmla="*/ 6527520 h 6544413"/>
                <a:gd name="connsiteX7" fmla="*/ 3231795 w 4726693"/>
                <a:gd name="connsiteY7" fmla="*/ 6542374 h 6544413"/>
                <a:gd name="connsiteX8" fmla="*/ 3231795 w 4726693"/>
                <a:gd name="connsiteY8" fmla="*/ 6544413 h 6544413"/>
                <a:gd name="connsiteX9" fmla="*/ 3272207 w 4726693"/>
                <a:gd name="connsiteY9" fmla="*/ 6544413 h 6544413"/>
                <a:gd name="connsiteX10" fmla="*/ 4726693 w 4726693"/>
                <a:gd name="connsiteY10" fmla="*/ 6544413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6693" h="6544413">
                  <a:moveTo>
                    <a:pt x="4726693" y="0"/>
                  </a:moveTo>
                  <a:lnTo>
                    <a:pt x="3272207" y="0"/>
                  </a:lnTo>
                  <a:lnTo>
                    <a:pt x="3231795" y="0"/>
                  </a:lnTo>
                  <a:lnTo>
                    <a:pt x="3231795" y="2042"/>
                  </a:lnTo>
                  <a:lnTo>
                    <a:pt x="2937642" y="16895"/>
                  </a:lnTo>
                  <a:cubicBezTo>
                    <a:pt x="1287611" y="184465"/>
                    <a:pt x="0" y="1577968"/>
                    <a:pt x="0" y="3272207"/>
                  </a:cubicBezTo>
                  <a:cubicBezTo>
                    <a:pt x="0" y="4966448"/>
                    <a:pt x="1287611" y="6359951"/>
                    <a:pt x="2937642" y="6527520"/>
                  </a:cubicBezTo>
                  <a:lnTo>
                    <a:pt x="3231795" y="6542374"/>
                  </a:lnTo>
                  <a:lnTo>
                    <a:pt x="3231795" y="6544413"/>
                  </a:lnTo>
                  <a:lnTo>
                    <a:pt x="3272207" y="6544413"/>
                  </a:lnTo>
                  <a:lnTo>
                    <a:pt x="4726693" y="6544413"/>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7">
              <a:extLst>
                <a:ext uri="{FF2B5EF4-FFF2-40B4-BE49-F238E27FC236}">
                  <a16:creationId xmlns:a16="http://schemas.microsoft.com/office/drawing/2014/main" id="{ABB81958-D94B-B3A5-BE29-F93DD5E2EDB2}"/>
                </a:ext>
              </a:extLst>
            </p:cNvPr>
            <p:cNvSpPr/>
            <p:nvPr userDrawn="1"/>
          </p:nvSpPr>
          <p:spPr>
            <a:xfrm>
              <a:off x="9381386" y="208405"/>
              <a:ext cx="2658214" cy="6425334"/>
            </a:xfrm>
            <a:custGeom>
              <a:avLst/>
              <a:gdLst>
                <a:gd name="connsiteX0" fmla="*/ 2658214 w 2658214"/>
                <a:gd name="connsiteY0" fmla="*/ 0 h 6425334"/>
                <a:gd name="connsiteX1" fmla="*/ 2658214 w 2658214"/>
                <a:gd name="connsiteY1" fmla="*/ 6425334 h 6425334"/>
                <a:gd name="connsiteX2" fmla="*/ 2612743 w 2658214"/>
                <a:gd name="connsiteY2" fmla="*/ 6418395 h 6425334"/>
                <a:gd name="connsiteX3" fmla="*/ 0 w 2658214"/>
                <a:gd name="connsiteY3" fmla="*/ 3212667 h 6425334"/>
                <a:gd name="connsiteX4" fmla="*/ 2612743 w 2658214"/>
                <a:gd name="connsiteY4" fmla="*/ 6940 h 6425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8214" h="6425334">
                  <a:moveTo>
                    <a:pt x="2658214" y="0"/>
                  </a:moveTo>
                  <a:lnTo>
                    <a:pt x="2658214" y="6425334"/>
                  </a:lnTo>
                  <a:lnTo>
                    <a:pt x="2612743" y="6418395"/>
                  </a:lnTo>
                  <a:cubicBezTo>
                    <a:pt x="1121654" y="6113274"/>
                    <a:pt x="0" y="4793958"/>
                    <a:pt x="0" y="3212667"/>
                  </a:cubicBezTo>
                  <a:cubicBezTo>
                    <a:pt x="0" y="1631376"/>
                    <a:pt x="1121654" y="312061"/>
                    <a:pt x="2612743" y="694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6B80D1EA-D037-BD68-F8A9-BA26026B7724}"/>
                </a:ext>
              </a:extLst>
            </p:cNvPr>
            <p:cNvSpPr/>
            <p:nvPr userDrawn="1"/>
          </p:nvSpPr>
          <p:spPr>
            <a:xfrm rot="20019298">
              <a:off x="5127522" y="-88436"/>
              <a:ext cx="4005435" cy="7037751"/>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47800" y="1701789"/>
            <a:ext cx="9296400" cy="2377440"/>
          </a:xfrm>
        </p:spPr>
        <p:txBody>
          <a:bodyPr vert="horz" lIns="91440" tIns="45720" rIns="91440" bIns="45720" rtlCol="0" anchor="b">
            <a:normAutofit/>
          </a:bodyPr>
          <a:lstStyle>
            <a:lvl1pPr algn="ctr">
              <a:defRPr lang="en-US" sz="40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240" y="4496731"/>
            <a:ext cx="7589520" cy="1033272"/>
          </a:xfrm>
        </p:spPr>
        <p:txBody>
          <a:bodyPr vert="horz" lIns="91440" tIns="45720" rIns="91440" bIns="45720" rtlCol="0" anchor="t">
            <a:normAutofit/>
          </a:bodyPr>
          <a:lstStyle>
            <a:lvl1pPr marL="0" indent="0" algn="ctr">
              <a:buNone/>
              <a:defRPr lang="en-US" sz="2000" dirty="0"/>
            </a:lvl1pPr>
          </a:lstStyle>
          <a:p>
            <a:pPr lvl="0"/>
            <a:r>
              <a:rPr lang="en-US"/>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77EA5D59-5512-467D-834D-D04827A6AF83}"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44456272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onclusion ">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3" name="Graphic 3">
            <a:extLst>
              <a:ext uri="{FF2B5EF4-FFF2-40B4-BE49-F238E27FC236}">
                <a16:creationId xmlns:a16="http://schemas.microsoft.com/office/drawing/2014/main" id="{7F3EAC18-F734-AE5D-00E7-025360BD1A2C}"/>
              </a:ext>
            </a:extLst>
          </p:cNvPr>
          <p:cNvSpPr/>
          <p:nvPr userDrawn="1"/>
        </p:nvSpPr>
        <p:spPr>
          <a:xfrm>
            <a:off x="2971799" y="177588"/>
            <a:ext cx="9067801" cy="3258383"/>
          </a:xfrm>
          <a:custGeom>
            <a:avLst/>
            <a:gdLst>
              <a:gd name="connsiteX0" fmla="*/ 3228367 w 17983201"/>
              <a:gd name="connsiteY0" fmla="*/ 5278 h 6462003"/>
              <a:gd name="connsiteX1" fmla="*/ 6456735 w 17983201"/>
              <a:gd name="connsiteY1" fmla="*/ 3233646 h 6462003"/>
              <a:gd name="connsiteX2" fmla="*/ 3228367 w 17983201"/>
              <a:gd name="connsiteY2" fmla="*/ 6462004 h 6462003"/>
              <a:gd name="connsiteX3" fmla="*/ 0 w 17983201"/>
              <a:gd name="connsiteY3" fmla="*/ 3233646 h 6462003"/>
              <a:gd name="connsiteX4" fmla="*/ 3228367 w 17983201"/>
              <a:gd name="connsiteY4" fmla="*/ 5278 h 6462003"/>
              <a:gd name="connsiteX5" fmla="*/ 17983200 w 17983201"/>
              <a:gd name="connsiteY5" fmla="*/ 6456743 h 6462003"/>
              <a:gd name="connsiteX6" fmla="*/ 14109160 w 17983201"/>
              <a:gd name="connsiteY6" fmla="*/ 6456743 h 6462003"/>
              <a:gd name="connsiteX7" fmla="*/ 14109160 w 17983201"/>
              <a:gd name="connsiteY7" fmla="*/ 6456551 h 6462003"/>
              <a:gd name="connsiteX8" fmla="*/ 14085247 w 17983201"/>
              <a:gd name="connsiteY8" fmla="*/ 6456743 h 6462003"/>
              <a:gd name="connsiteX9" fmla="*/ 10856879 w 17983201"/>
              <a:gd name="connsiteY9" fmla="*/ 3228365 h 6462003"/>
              <a:gd name="connsiteX10" fmla="*/ 14085247 w 17983201"/>
              <a:gd name="connsiteY10" fmla="*/ 0 h 6462003"/>
              <a:gd name="connsiteX11" fmla="*/ 14109160 w 17983201"/>
              <a:gd name="connsiteY11" fmla="*/ 140 h 6462003"/>
              <a:gd name="connsiteX12" fmla="*/ 14109160 w 17983201"/>
              <a:gd name="connsiteY12" fmla="*/ 0 h 6462003"/>
              <a:gd name="connsiteX13" fmla="*/ 17983200 w 17983201"/>
              <a:gd name="connsiteY13" fmla="*/ 0 h 6462003"/>
              <a:gd name="connsiteX14" fmla="*/ 17983200 w 17983201"/>
              <a:gd name="connsiteY14" fmla="*/ 6456743 h 6462003"/>
              <a:gd name="connsiteX15" fmla="*/ 6883932 w 17983201"/>
              <a:gd name="connsiteY15" fmla="*/ 2355511 h 6462003"/>
              <a:gd name="connsiteX16" fmla="*/ 10151565 w 17983201"/>
              <a:gd name="connsiteY16" fmla="*/ 121344 h 6462003"/>
              <a:gd name="connsiteX17" fmla="*/ 10435757 w 17983201"/>
              <a:gd name="connsiteY17" fmla="*/ 4069554 h 6462003"/>
              <a:gd name="connsiteX18" fmla="*/ 7168123 w 17983201"/>
              <a:gd name="connsiteY18" fmla="*/ 6303742 h 6462003"/>
              <a:gd name="connsiteX19" fmla="*/ 6883932 w 17983201"/>
              <a:gd name="connsiteY19" fmla="*/ 2355511 h 6462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983201" h="6462003">
                <a:moveTo>
                  <a:pt x="3228367" y="5278"/>
                </a:moveTo>
                <a:cubicBezTo>
                  <a:pt x="5011335" y="5278"/>
                  <a:pt x="6456735" y="1450669"/>
                  <a:pt x="6456735" y="3233646"/>
                </a:cubicBezTo>
                <a:cubicBezTo>
                  <a:pt x="6456735" y="5016604"/>
                  <a:pt x="5011335" y="6462004"/>
                  <a:pt x="3228367" y="6462004"/>
                </a:cubicBezTo>
                <a:cubicBezTo>
                  <a:pt x="1445390" y="6462004"/>
                  <a:pt x="0" y="5016604"/>
                  <a:pt x="0" y="3233646"/>
                </a:cubicBezTo>
                <a:cubicBezTo>
                  <a:pt x="1" y="1450669"/>
                  <a:pt x="1445390" y="5278"/>
                  <a:pt x="3228367" y="5278"/>
                </a:cubicBezTo>
                <a:close/>
                <a:moveTo>
                  <a:pt x="17983200" y="6456743"/>
                </a:moveTo>
                <a:lnTo>
                  <a:pt x="14109160" y="6456743"/>
                </a:lnTo>
                <a:lnTo>
                  <a:pt x="14109160" y="6456551"/>
                </a:lnTo>
                <a:cubicBezTo>
                  <a:pt x="14101174" y="6456599"/>
                  <a:pt x="14093233" y="6456743"/>
                  <a:pt x="14085247" y="6456743"/>
                </a:cubicBezTo>
                <a:cubicBezTo>
                  <a:pt x="12302280" y="6456743"/>
                  <a:pt x="10856879" y="5011343"/>
                  <a:pt x="10856879" y="3228365"/>
                </a:cubicBezTo>
                <a:cubicBezTo>
                  <a:pt x="10856879" y="1445389"/>
                  <a:pt x="12302280" y="0"/>
                  <a:pt x="14085247" y="0"/>
                </a:cubicBezTo>
                <a:cubicBezTo>
                  <a:pt x="14093233" y="0"/>
                  <a:pt x="14101174" y="82"/>
                  <a:pt x="14109160" y="140"/>
                </a:cubicBezTo>
                <a:lnTo>
                  <a:pt x="14109160" y="0"/>
                </a:lnTo>
                <a:lnTo>
                  <a:pt x="17983200" y="0"/>
                </a:lnTo>
                <a:lnTo>
                  <a:pt x="17983200" y="6456743"/>
                </a:lnTo>
                <a:close/>
                <a:moveTo>
                  <a:pt x="6883932" y="2355511"/>
                </a:moveTo>
                <a:cubicBezTo>
                  <a:pt x="7707763" y="648302"/>
                  <a:pt x="9170763" y="-351976"/>
                  <a:pt x="10151565" y="121344"/>
                </a:cubicBezTo>
                <a:cubicBezTo>
                  <a:pt x="11132366" y="594668"/>
                  <a:pt x="11259636" y="2362345"/>
                  <a:pt x="10435757" y="4069554"/>
                </a:cubicBezTo>
                <a:cubicBezTo>
                  <a:pt x="9611925" y="5776729"/>
                  <a:pt x="8148925" y="6776997"/>
                  <a:pt x="7168123" y="6303742"/>
                </a:cubicBezTo>
                <a:cubicBezTo>
                  <a:pt x="6187322" y="5830392"/>
                  <a:pt x="6060052" y="4062724"/>
                  <a:pt x="6883932" y="2355511"/>
                </a:cubicBezTo>
                <a:close/>
              </a:path>
            </a:pathLst>
          </a:custGeom>
          <a:noFill/>
          <a:ln w="12700" cap="flat">
            <a:solidFill>
              <a:schemeClr val="accent2">
                <a:lumMod val="75000"/>
              </a:schemeClr>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0" y="533400"/>
            <a:ext cx="11125200" cy="1981200"/>
          </a:xfrm>
        </p:spPr>
        <p:txBody>
          <a:bodyPr anchor="b">
            <a:normAutofit/>
          </a:bodyPr>
          <a:lstStyle>
            <a:lvl1pPr>
              <a:defRPr sz="7200">
                <a:solidFill>
                  <a:schemeClr val="tx1"/>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533400" y="3791783"/>
            <a:ext cx="11125200" cy="2552171"/>
          </a:xfrm>
        </p:spPr>
        <p:txBody>
          <a:bodyPr/>
          <a:lstStyle>
            <a:lvl1pPr marL="0" indent="0">
              <a:buNone/>
              <a:defRPr>
                <a:solidFill>
                  <a:schemeClr val="tx1"/>
                </a:solidFill>
                <a:latin typeface="+mn-lt"/>
              </a:defRPr>
            </a:lvl1pPr>
            <a:lvl2pPr marL="228600" indent="0">
              <a:buNone/>
              <a:defRPr>
                <a:solidFill>
                  <a:schemeClr val="tx1"/>
                </a:solidFill>
                <a:latin typeface="+mn-lt"/>
              </a:defRPr>
            </a:lvl2pPr>
            <a:lvl3pPr marL="457200" indent="0">
              <a:buNone/>
              <a:defRPr>
                <a:solidFill>
                  <a:schemeClr val="tx1"/>
                </a:solidFill>
                <a:latin typeface="+mn-lt"/>
              </a:defRPr>
            </a:lvl3pPr>
            <a:lvl4pPr marL="685800" indent="0">
              <a:buNone/>
              <a:defRPr>
                <a:solidFill>
                  <a:schemeClr val="tx1"/>
                </a:solidFill>
                <a:latin typeface="+mn-lt"/>
              </a:defRPr>
            </a:lvl4pPr>
            <a:lvl5pPr marL="914400" indent="0">
              <a:buNone/>
              <a:defRPr>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8B1E6060-C53E-4F28-8D83-0C4FB26C4A3F}" type="datetime1">
              <a:rPr lang="en-US" smtClean="0"/>
              <a:pPr/>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835201181"/>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onclusion 2">
    <p:bg>
      <p:bgPr>
        <a:solidFill>
          <a:schemeClr val="accent2">
            <a:lumMod val="40000"/>
            <a:lumOff val="6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62C45F7-EFC4-4D4A-509B-AE3656258332}"/>
              </a:ext>
            </a:extLst>
          </p:cNvPr>
          <p:cNvGrpSpPr/>
          <p:nvPr userDrawn="1"/>
        </p:nvGrpSpPr>
        <p:grpSpPr>
          <a:xfrm>
            <a:off x="6096000" y="34636"/>
            <a:ext cx="5943600" cy="3539514"/>
            <a:chOff x="6096000" y="41886"/>
            <a:chExt cx="5943600" cy="3539514"/>
          </a:xfrm>
          <a:noFill/>
        </p:grpSpPr>
        <p:sp>
          <p:nvSpPr>
            <p:cNvPr id="8" name="Freeform 7">
              <a:extLst>
                <a:ext uri="{FF2B5EF4-FFF2-40B4-BE49-F238E27FC236}">
                  <a16:creationId xmlns:a16="http://schemas.microsoft.com/office/drawing/2014/main" id="{4ABD0D72-000A-7F71-ADAA-CC029A467119}"/>
                </a:ext>
              </a:extLst>
            </p:cNvPr>
            <p:cNvSpPr/>
            <p:nvPr/>
          </p:nvSpPr>
          <p:spPr>
            <a:xfrm>
              <a:off x="11651748" y="748183"/>
              <a:ext cx="387852" cy="2117500"/>
            </a:xfrm>
            <a:custGeom>
              <a:avLst/>
              <a:gdLst>
                <a:gd name="connsiteX0" fmla="*/ 387852 w 387852"/>
                <a:gd name="connsiteY0" fmla="*/ 0 h 2117500"/>
                <a:gd name="connsiteX1" fmla="*/ 387852 w 387852"/>
                <a:gd name="connsiteY1" fmla="*/ 2117500 h 2117500"/>
                <a:gd name="connsiteX2" fmla="*/ 332889 w 387852"/>
                <a:gd name="connsiteY2" fmla="*/ 2051300 h 2117500"/>
                <a:gd name="connsiteX3" fmla="*/ 0 w 387852"/>
                <a:gd name="connsiteY3" fmla="*/ 1058749 h 2117500"/>
                <a:gd name="connsiteX4" fmla="*/ 332889 w 387852"/>
                <a:gd name="connsiteY4" fmla="*/ 662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87852" y="2117500"/>
                  </a:lnTo>
                  <a:lnTo>
                    <a:pt x="332889" y="2051300"/>
                  </a:lnTo>
                  <a:cubicBezTo>
                    <a:pt x="123951" y="1775377"/>
                    <a:pt x="0" y="1431538"/>
                    <a:pt x="0" y="1058749"/>
                  </a:cubicBezTo>
                  <a:cubicBezTo>
                    <a:pt x="0" y="685961"/>
                    <a:pt x="123951" y="342122"/>
                    <a:pt x="332889" y="66200"/>
                  </a:cubicBezTo>
                  <a:close/>
                </a:path>
              </a:pathLst>
            </a:custGeom>
            <a:grp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42294F3C-B896-22CC-4539-010FEB2F58AC}"/>
                </a:ext>
              </a:extLst>
            </p:cNvPr>
            <p:cNvSpPr/>
            <p:nvPr/>
          </p:nvSpPr>
          <p:spPr>
            <a:xfrm flipH="1">
              <a:off x="6096000" y="161232"/>
              <a:ext cx="3291399" cy="3291399"/>
            </a:xfrm>
            <a:prstGeom prst="ellipse">
              <a:avLst/>
            </a:prstGeom>
            <a:grp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3E28D79-A6FB-0B7F-DC13-7D12A22751B6}"/>
                </a:ext>
              </a:extLst>
            </p:cNvPr>
            <p:cNvSpPr/>
            <p:nvPr/>
          </p:nvSpPr>
          <p:spPr>
            <a:xfrm rot="1580702" flipH="1">
              <a:off x="9512342" y="41886"/>
              <a:ext cx="2014464" cy="3539514"/>
            </a:xfrm>
            <a:prstGeom prst="ellipse">
              <a:avLst/>
            </a:prstGeom>
            <a:grp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1" y="2708939"/>
            <a:ext cx="8510013" cy="1842020"/>
          </a:xfrm>
        </p:spPr>
        <p:txBody>
          <a:bodyPr anchor="b">
            <a:noAutofit/>
          </a:bodyPr>
          <a:lstStyle>
            <a:lvl1pPr>
              <a:defRPr sz="7200">
                <a:solidFill>
                  <a:schemeClr val="tx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533530" y="4704295"/>
            <a:ext cx="11125069" cy="1608008"/>
          </a:xfrm>
        </p:spPr>
        <p:txBody>
          <a:bodyPr>
            <a:normAutofit/>
          </a:bodyPr>
          <a:lstStyle>
            <a:lvl1pPr marL="0" indent="0">
              <a:buNone/>
              <a:defRPr sz="1800">
                <a:solidFill>
                  <a:schemeClr val="tx1"/>
                </a:solidFill>
                <a:latin typeface="+mn-lt"/>
              </a:defRPr>
            </a:lvl1pPr>
            <a:lvl2pPr marL="228600" indent="0">
              <a:buNone/>
              <a:defRPr sz="1600">
                <a:solidFill>
                  <a:schemeClr val="tx1"/>
                </a:solidFill>
                <a:latin typeface="+mn-lt"/>
              </a:defRPr>
            </a:lvl2pPr>
            <a:lvl3pPr marL="457200" indent="0">
              <a:buNone/>
              <a:defRPr sz="1400">
                <a:solidFill>
                  <a:schemeClr val="tx1"/>
                </a:solidFill>
                <a:latin typeface="+mn-lt"/>
              </a:defRPr>
            </a:lvl3pPr>
            <a:lvl4pPr marL="685800" indent="0">
              <a:buNone/>
              <a:defRPr sz="1400">
                <a:solidFill>
                  <a:schemeClr val="tx1"/>
                </a:solidFill>
                <a:latin typeface="+mn-lt"/>
              </a:defRPr>
            </a:lvl4pPr>
            <a:lvl5pPr marL="914400" indent="0">
              <a:buNone/>
              <a:defRPr sz="12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1D3D1E3E-5DD4-4BAD-A138-1254BF94C224}" type="datetime1">
              <a:rPr lang="en-US" smtClean="0"/>
              <a:pPr/>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460375600"/>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clusion 3">
    <p:bg>
      <p:bgPr>
        <a:solidFill>
          <a:schemeClr val="accent4">
            <a:lumMod val="40000"/>
            <a:lumOff val="60000"/>
          </a:schemeClr>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62C45F7-EFC4-4D4A-509B-AE3656258332}"/>
              </a:ext>
            </a:extLst>
          </p:cNvPr>
          <p:cNvGrpSpPr/>
          <p:nvPr userDrawn="1"/>
        </p:nvGrpSpPr>
        <p:grpSpPr>
          <a:xfrm>
            <a:off x="6096000" y="34636"/>
            <a:ext cx="5943600" cy="3539514"/>
            <a:chOff x="6096000" y="41886"/>
            <a:chExt cx="5943600" cy="3539514"/>
          </a:xfrm>
          <a:noFill/>
        </p:grpSpPr>
        <p:sp>
          <p:nvSpPr>
            <p:cNvPr id="8" name="Freeform 7">
              <a:extLst>
                <a:ext uri="{FF2B5EF4-FFF2-40B4-BE49-F238E27FC236}">
                  <a16:creationId xmlns:a16="http://schemas.microsoft.com/office/drawing/2014/main" id="{4ABD0D72-000A-7F71-ADAA-CC029A467119}"/>
                </a:ext>
              </a:extLst>
            </p:cNvPr>
            <p:cNvSpPr/>
            <p:nvPr/>
          </p:nvSpPr>
          <p:spPr>
            <a:xfrm>
              <a:off x="11651748" y="748183"/>
              <a:ext cx="387852" cy="2117500"/>
            </a:xfrm>
            <a:custGeom>
              <a:avLst/>
              <a:gdLst>
                <a:gd name="connsiteX0" fmla="*/ 387852 w 387852"/>
                <a:gd name="connsiteY0" fmla="*/ 0 h 2117500"/>
                <a:gd name="connsiteX1" fmla="*/ 387852 w 387852"/>
                <a:gd name="connsiteY1" fmla="*/ 2117500 h 2117500"/>
                <a:gd name="connsiteX2" fmla="*/ 332889 w 387852"/>
                <a:gd name="connsiteY2" fmla="*/ 2051300 h 2117500"/>
                <a:gd name="connsiteX3" fmla="*/ 0 w 387852"/>
                <a:gd name="connsiteY3" fmla="*/ 1058749 h 2117500"/>
                <a:gd name="connsiteX4" fmla="*/ 332889 w 387852"/>
                <a:gd name="connsiteY4" fmla="*/ 66200 h 2117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852" h="2117500">
                  <a:moveTo>
                    <a:pt x="387852" y="0"/>
                  </a:moveTo>
                  <a:lnTo>
                    <a:pt x="387852" y="2117500"/>
                  </a:lnTo>
                  <a:lnTo>
                    <a:pt x="332889" y="2051300"/>
                  </a:lnTo>
                  <a:cubicBezTo>
                    <a:pt x="123951" y="1775377"/>
                    <a:pt x="0" y="1431538"/>
                    <a:pt x="0" y="1058749"/>
                  </a:cubicBezTo>
                  <a:cubicBezTo>
                    <a:pt x="0" y="685961"/>
                    <a:pt x="123951" y="342122"/>
                    <a:pt x="332889" y="66200"/>
                  </a:cubicBezTo>
                  <a:close/>
                </a:path>
              </a:pathLst>
            </a:cu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Oval 8">
              <a:extLst>
                <a:ext uri="{FF2B5EF4-FFF2-40B4-BE49-F238E27FC236}">
                  <a16:creationId xmlns:a16="http://schemas.microsoft.com/office/drawing/2014/main" id="{42294F3C-B896-22CC-4539-010FEB2F58AC}"/>
                </a:ext>
              </a:extLst>
            </p:cNvPr>
            <p:cNvSpPr/>
            <p:nvPr/>
          </p:nvSpPr>
          <p:spPr>
            <a:xfrm flipH="1">
              <a:off x="6096000" y="161232"/>
              <a:ext cx="3291399" cy="3291399"/>
            </a:xfrm>
            <a:prstGeom prst="ellipse">
              <a:avLst/>
            </a:pr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3E28D79-A6FB-0B7F-DC13-7D12A22751B6}"/>
                </a:ext>
              </a:extLst>
            </p:cNvPr>
            <p:cNvSpPr/>
            <p:nvPr/>
          </p:nvSpPr>
          <p:spPr>
            <a:xfrm rot="1580702" flipH="1">
              <a:off x="9512342" y="41886"/>
              <a:ext cx="2014464" cy="3539514"/>
            </a:xfrm>
            <a:prstGeom prst="ellipse">
              <a:avLst/>
            </a:prstGeom>
            <a:grp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533401" y="2708939"/>
            <a:ext cx="8510013" cy="1842020"/>
          </a:xfrm>
        </p:spPr>
        <p:txBody>
          <a:bodyPr anchor="b">
            <a:noAutofit/>
          </a:bodyPr>
          <a:lstStyle>
            <a:lvl1pPr>
              <a:defRPr sz="7200">
                <a:solidFill>
                  <a:schemeClr val="tx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533530" y="4704295"/>
            <a:ext cx="11125069" cy="1608008"/>
          </a:xfrm>
        </p:spPr>
        <p:txBody>
          <a:bodyPr>
            <a:normAutofit/>
          </a:bodyPr>
          <a:lstStyle>
            <a:lvl1pPr marL="0" indent="0">
              <a:buNone/>
              <a:defRPr sz="1800">
                <a:solidFill>
                  <a:schemeClr val="tx1"/>
                </a:solidFill>
              </a:defRPr>
            </a:lvl1pPr>
            <a:lvl2pPr marL="228600" indent="0">
              <a:buNone/>
              <a:defRPr sz="1600">
                <a:solidFill>
                  <a:schemeClr val="tx1"/>
                </a:solidFill>
              </a:defRPr>
            </a:lvl2pPr>
            <a:lvl3pPr marL="457200" indent="0">
              <a:buNone/>
              <a:defRPr sz="1400">
                <a:solidFill>
                  <a:schemeClr val="tx1"/>
                </a:solidFill>
              </a:defRPr>
            </a:lvl3pPr>
            <a:lvl4pPr marL="685800" indent="0">
              <a:buNone/>
              <a:defRPr sz="1400">
                <a:solidFill>
                  <a:schemeClr val="tx1"/>
                </a:solidFill>
              </a:defRPr>
            </a:lvl4pPr>
            <a:lvl5pPr marL="914400" indent="0">
              <a:buNone/>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1D3D1E3E-5DD4-4BAD-A138-1254BF94C224}" type="datetime1">
              <a:rPr lang="en-US" smtClean="0"/>
              <a:pPr/>
              <a:t>2/10/2026</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352878699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with Picture">
    <p:bg>
      <p:bgPr>
        <a:solidFill>
          <a:schemeClr val="accent4">
            <a:lumMod val="60000"/>
            <a:lumOff val="40000"/>
          </a:schemeClr>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DE8BB56F-23F5-F445-3142-A9C8AB965DCB}"/>
              </a:ext>
            </a:extLst>
          </p:cNvPr>
          <p:cNvGrpSpPr/>
          <p:nvPr userDrawn="1"/>
        </p:nvGrpSpPr>
        <p:grpSpPr>
          <a:xfrm>
            <a:off x="152400" y="13855"/>
            <a:ext cx="3897198" cy="5072811"/>
            <a:chOff x="152400" y="13855"/>
            <a:chExt cx="3897198" cy="5072811"/>
          </a:xfrm>
          <a:solidFill>
            <a:schemeClr val="accent4">
              <a:lumMod val="20000"/>
              <a:lumOff val="80000"/>
            </a:schemeClr>
          </a:solidFill>
        </p:grpSpPr>
        <p:sp>
          <p:nvSpPr>
            <p:cNvPr id="17" name="Freeform 16">
              <a:extLst>
                <a:ext uri="{FF2B5EF4-FFF2-40B4-BE49-F238E27FC236}">
                  <a16:creationId xmlns:a16="http://schemas.microsoft.com/office/drawing/2014/main" id="{5D56D786-0245-0C22-2AA6-2D7C9C450ABB}"/>
                </a:ext>
              </a:extLst>
            </p:cNvPr>
            <p:cNvSpPr/>
            <p:nvPr/>
          </p:nvSpPr>
          <p:spPr>
            <a:xfrm flipH="1">
              <a:off x="152400" y="748306"/>
              <a:ext cx="831013" cy="3590407"/>
            </a:xfrm>
            <a:custGeom>
              <a:avLst/>
              <a:gdLst>
                <a:gd name="connsiteX0" fmla="*/ 831013 w 831013"/>
                <a:gd name="connsiteY0" fmla="*/ 0 h 3590407"/>
                <a:gd name="connsiteX1" fmla="*/ 690820 w 831013"/>
                <a:gd name="connsiteY1" fmla="*/ 127416 h 3590407"/>
                <a:gd name="connsiteX2" fmla="*/ 0 w 831013"/>
                <a:gd name="connsiteY2" fmla="*/ 1795203 h 3590407"/>
                <a:gd name="connsiteX3" fmla="*/ 690820 w 831013"/>
                <a:gd name="connsiteY3" fmla="*/ 3462990 h 3590407"/>
                <a:gd name="connsiteX4" fmla="*/ 831013 w 831013"/>
                <a:gd name="connsiteY4" fmla="*/ 3590407 h 3590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1013" h="3590407">
                  <a:moveTo>
                    <a:pt x="831013" y="0"/>
                  </a:moveTo>
                  <a:lnTo>
                    <a:pt x="690820" y="127416"/>
                  </a:lnTo>
                  <a:cubicBezTo>
                    <a:pt x="263996" y="554240"/>
                    <a:pt x="0" y="1143892"/>
                    <a:pt x="0" y="1795203"/>
                  </a:cubicBezTo>
                  <a:cubicBezTo>
                    <a:pt x="0" y="2446515"/>
                    <a:pt x="263996" y="3036166"/>
                    <a:pt x="690820" y="3462990"/>
                  </a:cubicBezTo>
                  <a:lnTo>
                    <a:pt x="831013" y="3590407"/>
                  </a:lnTo>
                  <a:close/>
                </a:path>
              </a:pathLst>
            </a:custGeom>
            <a:gr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Oval 9">
              <a:extLst>
                <a:ext uri="{FF2B5EF4-FFF2-40B4-BE49-F238E27FC236}">
                  <a16:creationId xmlns:a16="http://schemas.microsoft.com/office/drawing/2014/main" id="{3BE9FC1E-2790-5A89-F064-5B9A71AB1A49}"/>
                </a:ext>
              </a:extLst>
            </p:cNvPr>
            <p:cNvSpPr/>
            <p:nvPr/>
          </p:nvSpPr>
          <p:spPr>
            <a:xfrm rot="1580702" flipH="1">
              <a:off x="1162481" y="13855"/>
              <a:ext cx="2887117" cy="507281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4336E9A-8E96-CD8C-7598-F87632CD81CF}"/>
              </a:ext>
            </a:extLst>
          </p:cNvPr>
          <p:cNvSpPr>
            <a:spLocks noGrp="1"/>
          </p:cNvSpPr>
          <p:nvPr userDrawn="1">
            <p:ph type="ctrTitle"/>
          </p:nvPr>
        </p:nvSpPr>
        <p:spPr>
          <a:xfrm>
            <a:off x="533403" y="5081016"/>
            <a:ext cx="11125198" cy="786384"/>
          </a:xfrm>
        </p:spPr>
        <p:txBody>
          <a:bodyPr vert="horz" lIns="91440" tIns="45720" rIns="91440" bIns="45720" rtlCol="0" anchor="b">
            <a:normAutofit/>
          </a:bodyPr>
          <a:lstStyle>
            <a:lvl1pPr>
              <a:defRPr lang="en-US" sz="44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userDrawn="1">
            <p:ph type="subTitle" idx="1"/>
          </p:nvPr>
        </p:nvSpPr>
        <p:spPr>
          <a:xfrm>
            <a:off x="533400" y="5971760"/>
            <a:ext cx="11125197" cy="365125"/>
          </a:xfrm>
        </p:spPr>
        <p:txBody>
          <a:bodyPr vert="horz" lIns="91440" tIns="45720" rIns="91440" bIns="45720" rtlCol="0">
            <a:normAutofit/>
          </a:bodyPr>
          <a:lstStyle>
            <a:lvl1pPr marL="0" indent="0">
              <a:buNone/>
              <a:defRPr lang="en-US" sz="2000" dirty="0"/>
            </a:lvl1pPr>
          </a:lstStyle>
          <a:p>
            <a:pPr lvl="0"/>
            <a:r>
              <a:rPr lang="en-US"/>
              <a:t>Click to edit Master subtitle style</a:t>
            </a:r>
          </a:p>
        </p:txBody>
      </p:sp>
      <p:sp>
        <p:nvSpPr>
          <p:cNvPr id="15" name="Picture Placeholder 14">
            <a:extLst>
              <a:ext uri="{FF2B5EF4-FFF2-40B4-BE49-F238E27FC236}">
                <a16:creationId xmlns:a16="http://schemas.microsoft.com/office/drawing/2014/main" id="{76A1DDD8-3860-2FD3-B42D-B8F7A132E7B1}"/>
              </a:ext>
            </a:extLst>
          </p:cNvPr>
          <p:cNvSpPr>
            <a:spLocks noGrp="1"/>
          </p:cNvSpPr>
          <p:nvPr userDrawn="1">
            <p:ph type="pic" sz="quarter" idx="17" hasCustomPrompt="1"/>
          </p:nvPr>
        </p:nvSpPr>
        <p:spPr>
          <a:xfrm>
            <a:off x="4228667" y="184903"/>
            <a:ext cx="7810933" cy="4717212"/>
          </a:xfrm>
          <a:custGeom>
            <a:avLst/>
            <a:gdLst>
              <a:gd name="connsiteX0" fmla="*/ 2329478 w 7810933"/>
              <a:gd name="connsiteY0" fmla="*/ 0 h 4717212"/>
              <a:gd name="connsiteX1" fmla="*/ 2358606 w 7810933"/>
              <a:gd name="connsiteY1" fmla="*/ 0 h 4717212"/>
              <a:gd name="connsiteX2" fmla="*/ 7810933 w 7810933"/>
              <a:gd name="connsiteY2" fmla="*/ 0 h 4717212"/>
              <a:gd name="connsiteX3" fmla="*/ 7810933 w 7810933"/>
              <a:gd name="connsiteY3" fmla="*/ 4717212 h 4717212"/>
              <a:gd name="connsiteX4" fmla="*/ 2329478 w 7810933"/>
              <a:gd name="connsiteY4" fmla="*/ 4717212 h 4717212"/>
              <a:gd name="connsiteX5" fmla="*/ 2329478 w 7810933"/>
              <a:gd name="connsiteY5" fmla="*/ 4715743 h 4717212"/>
              <a:gd name="connsiteX6" fmla="*/ 2117452 w 7810933"/>
              <a:gd name="connsiteY6" fmla="*/ 4705037 h 4717212"/>
              <a:gd name="connsiteX7" fmla="*/ 0 w 7810933"/>
              <a:gd name="connsiteY7" fmla="*/ 2358607 h 4717212"/>
              <a:gd name="connsiteX8" fmla="*/ 2117452 w 7810933"/>
              <a:gd name="connsiteY8" fmla="*/ 12178 h 4717212"/>
              <a:gd name="connsiteX9" fmla="*/ 2329478 w 7810933"/>
              <a:gd name="connsiteY9" fmla="*/ 1471 h 4717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10933" h="4717212">
                <a:moveTo>
                  <a:pt x="2329478" y="0"/>
                </a:moveTo>
                <a:lnTo>
                  <a:pt x="2358606" y="0"/>
                </a:lnTo>
                <a:lnTo>
                  <a:pt x="7810933" y="0"/>
                </a:lnTo>
                <a:lnTo>
                  <a:pt x="7810933" y="4717212"/>
                </a:lnTo>
                <a:lnTo>
                  <a:pt x="2329478" y="4717212"/>
                </a:lnTo>
                <a:lnTo>
                  <a:pt x="2329478" y="4715743"/>
                </a:lnTo>
                <a:lnTo>
                  <a:pt x="2117452" y="4705037"/>
                </a:lnTo>
                <a:cubicBezTo>
                  <a:pt x="928110" y="4584253"/>
                  <a:pt x="0" y="3579816"/>
                  <a:pt x="0" y="2358607"/>
                </a:cubicBezTo>
                <a:cubicBezTo>
                  <a:pt x="0" y="1137399"/>
                  <a:pt x="928110" y="132962"/>
                  <a:pt x="2117452" y="12178"/>
                </a:cubicBezTo>
                <a:lnTo>
                  <a:pt x="2329478" y="1471"/>
                </a:lnTo>
                <a:close/>
              </a:path>
            </a:pathLst>
          </a:custGeom>
          <a:blipFill dpi="0" rotWithShape="1">
            <a:blip r:embed="rId2">
              <a:alphaModFix amt="60000"/>
            </a:blip>
            <a:srcRect/>
            <a:stretch>
              <a:fillRect t="-3" b="-3"/>
            </a:stretch>
          </a:blipFill>
        </p:spPr>
        <p:txBody>
          <a:bodyPr wrap="square">
            <a:noAutofit/>
          </a:bodyPr>
          <a:lstStyle>
            <a:lvl1pPr>
              <a:buFontTx/>
              <a:buNone/>
              <a:defRPr/>
            </a:lvl1pPr>
          </a:lstStyle>
          <a:p>
            <a:r>
              <a:rPr lang="en-US"/>
              <a:t>   </a:t>
            </a:r>
          </a:p>
        </p:txBody>
      </p:sp>
      <p:sp>
        <p:nvSpPr>
          <p:cNvPr id="8" name="Footer Placeholder 7">
            <a:extLst>
              <a:ext uri="{FF2B5EF4-FFF2-40B4-BE49-F238E27FC236}">
                <a16:creationId xmlns:a16="http://schemas.microsoft.com/office/drawing/2014/main" id="{1B5B8C48-05E9-5280-3F6A-22F8BCBB477E}"/>
              </a:ext>
            </a:extLst>
          </p:cNvPr>
          <p:cNvSpPr>
            <a:spLocks noGrp="1"/>
          </p:cNvSpPr>
          <p:nvPr userDrawn="1">
            <p:ph type="ftr" sz="quarter" idx="15"/>
          </p:nvPr>
        </p:nvSpPr>
        <p:spPr/>
        <p:txBody>
          <a:bodyPr/>
          <a:lstStyle/>
          <a:p>
            <a:r>
              <a:rPr lang="en-US"/>
              <a:t>Sample Footer Text</a:t>
            </a:r>
          </a:p>
        </p:txBody>
      </p:sp>
      <p:sp>
        <p:nvSpPr>
          <p:cNvPr id="7" name="Date Placeholder 6">
            <a:extLst>
              <a:ext uri="{FF2B5EF4-FFF2-40B4-BE49-F238E27FC236}">
                <a16:creationId xmlns:a16="http://schemas.microsoft.com/office/drawing/2014/main" id="{1AA6C9C7-A264-237A-7F3C-46E6A7A9646D}"/>
              </a:ext>
            </a:extLst>
          </p:cNvPr>
          <p:cNvSpPr>
            <a:spLocks noGrp="1"/>
          </p:cNvSpPr>
          <p:nvPr userDrawn="1">
            <p:ph type="dt" sz="half" idx="14"/>
          </p:nvPr>
        </p:nvSpPr>
        <p:spPr/>
        <p:txBody>
          <a:bodyPr/>
          <a:lstStyle/>
          <a:p>
            <a:fld id="{5888334B-5C34-4E7E-A4B0-3A19575F6DD8}" type="datetime1">
              <a:rPr lang="en-US" smtClean="0"/>
              <a:t>2/10/2026</a:t>
            </a:fld>
            <a:endParaRPr lang="en-US"/>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userDrawn="1">
            <p:ph type="sldNum" sz="quarter" idx="16"/>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52819943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with Picture 2">
    <p:bg>
      <p:bgPr>
        <a:solidFill>
          <a:schemeClr val="accent4"/>
        </a:solidFill>
        <a:effectLst/>
      </p:bgPr>
    </p:bg>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87D208FF-4408-8F2B-2251-B3581082831B}"/>
              </a:ext>
            </a:extLst>
          </p:cNvPr>
          <p:cNvSpPr/>
          <p:nvPr userDrawn="1"/>
        </p:nvSpPr>
        <p:spPr>
          <a:xfrm>
            <a:off x="5217407" y="148866"/>
            <a:ext cx="6822193" cy="6544413"/>
          </a:xfrm>
          <a:custGeom>
            <a:avLst/>
            <a:gdLst>
              <a:gd name="connsiteX0" fmla="*/ 3231795 w 6822193"/>
              <a:gd name="connsiteY0" fmla="*/ 0 h 6544413"/>
              <a:gd name="connsiteX1" fmla="*/ 3272207 w 6822193"/>
              <a:gd name="connsiteY1" fmla="*/ 0 h 6544413"/>
              <a:gd name="connsiteX2" fmla="*/ 6822193 w 6822193"/>
              <a:gd name="connsiteY2" fmla="*/ 0 h 6544413"/>
              <a:gd name="connsiteX3" fmla="*/ 6822193 w 6822193"/>
              <a:gd name="connsiteY3" fmla="*/ 6544413 h 6544413"/>
              <a:gd name="connsiteX4" fmla="*/ 3272207 w 6822193"/>
              <a:gd name="connsiteY4" fmla="*/ 6544413 h 6544413"/>
              <a:gd name="connsiteX5" fmla="*/ 3231795 w 6822193"/>
              <a:gd name="connsiteY5" fmla="*/ 6544413 h 6544413"/>
              <a:gd name="connsiteX6" fmla="*/ 3231795 w 6822193"/>
              <a:gd name="connsiteY6" fmla="*/ 6542374 h 6544413"/>
              <a:gd name="connsiteX7" fmla="*/ 2937643 w 6822193"/>
              <a:gd name="connsiteY7" fmla="*/ 6527520 h 6544413"/>
              <a:gd name="connsiteX8" fmla="*/ 0 w 6822193"/>
              <a:gd name="connsiteY8" fmla="*/ 3272207 h 6544413"/>
              <a:gd name="connsiteX9" fmla="*/ 2937643 w 6822193"/>
              <a:gd name="connsiteY9" fmla="*/ 16895 h 6544413"/>
              <a:gd name="connsiteX10" fmla="*/ 3231795 w 6822193"/>
              <a:gd name="connsiteY10" fmla="*/ 2042 h 654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22193" h="6544413">
                <a:moveTo>
                  <a:pt x="3231795" y="0"/>
                </a:moveTo>
                <a:lnTo>
                  <a:pt x="3272207" y="0"/>
                </a:lnTo>
                <a:lnTo>
                  <a:pt x="6822193" y="0"/>
                </a:lnTo>
                <a:lnTo>
                  <a:pt x="6822193" y="6544413"/>
                </a:lnTo>
                <a:lnTo>
                  <a:pt x="3272207" y="6544413"/>
                </a:lnTo>
                <a:lnTo>
                  <a:pt x="3231795" y="6544413"/>
                </a:lnTo>
                <a:lnTo>
                  <a:pt x="3231795" y="6542374"/>
                </a:lnTo>
                <a:lnTo>
                  <a:pt x="2937643" y="6527520"/>
                </a:lnTo>
                <a:cubicBezTo>
                  <a:pt x="1287612" y="6359951"/>
                  <a:pt x="0" y="4966448"/>
                  <a:pt x="0" y="3272207"/>
                </a:cubicBezTo>
                <a:cubicBezTo>
                  <a:pt x="0" y="1577968"/>
                  <a:pt x="1287612" y="184465"/>
                  <a:pt x="2937643" y="16895"/>
                </a:cubicBezTo>
                <a:lnTo>
                  <a:pt x="3231795" y="2042"/>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0">
            <a:extLst>
              <a:ext uri="{FF2B5EF4-FFF2-40B4-BE49-F238E27FC236}">
                <a16:creationId xmlns:a16="http://schemas.microsoft.com/office/drawing/2014/main" id="{F39CAD08-FF61-D70E-12C1-BA9D97FED7B0}"/>
              </a:ext>
            </a:extLst>
          </p:cNvPr>
          <p:cNvSpPr/>
          <p:nvPr userDrawn="1"/>
        </p:nvSpPr>
        <p:spPr>
          <a:xfrm flipH="1">
            <a:off x="152400" y="1586373"/>
            <a:ext cx="562714" cy="3669401"/>
          </a:xfrm>
          <a:custGeom>
            <a:avLst/>
            <a:gdLst>
              <a:gd name="connsiteX0" fmla="*/ 562714 w 562714"/>
              <a:gd name="connsiteY0" fmla="*/ 0 h 3669401"/>
              <a:gd name="connsiteX1" fmla="*/ 558842 w 562714"/>
              <a:gd name="connsiteY1" fmla="*/ 5178 h 3669401"/>
              <a:gd name="connsiteX2" fmla="*/ 0 w 562714"/>
              <a:gd name="connsiteY2" fmla="*/ 1834700 h 3669401"/>
              <a:gd name="connsiteX3" fmla="*/ 558842 w 562714"/>
              <a:gd name="connsiteY3" fmla="*/ 3664222 h 3669401"/>
              <a:gd name="connsiteX4" fmla="*/ 562714 w 562714"/>
              <a:gd name="connsiteY4" fmla="*/ 3669401 h 366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714" h="3669401">
                <a:moveTo>
                  <a:pt x="562714" y="0"/>
                </a:moveTo>
                <a:lnTo>
                  <a:pt x="558842" y="5178"/>
                </a:lnTo>
                <a:cubicBezTo>
                  <a:pt x="206018" y="527426"/>
                  <a:pt x="0" y="1157004"/>
                  <a:pt x="0" y="1834700"/>
                </a:cubicBezTo>
                <a:cubicBezTo>
                  <a:pt x="0" y="2512396"/>
                  <a:pt x="206018" y="3141975"/>
                  <a:pt x="558842" y="3664222"/>
                </a:cubicBezTo>
                <a:lnTo>
                  <a:pt x="562714" y="3669401"/>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911843" y="533399"/>
            <a:ext cx="4746758" cy="3810001"/>
          </a:xfrm>
        </p:spPr>
        <p:txBody>
          <a:bodyPr vert="horz" lIns="91440" tIns="45720" rIns="91440" bIns="45720" rtlCol="0" anchor="b">
            <a:normAutofit/>
          </a:bodyPr>
          <a:lstStyle>
            <a:lvl1pPr>
              <a:defRPr lang="en-US" sz="44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11843" y="4700224"/>
            <a:ext cx="4373842" cy="1033669"/>
          </a:xfrm>
        </p:spPr>
        <p:txBody>
          <a:bodyPr vert="horz" lIns="91440" tIns="45720" rIns="91440" bIns="45720" rtlCol="0" anchor="t">
            <a:normAutofit/>
          </a:bodyPr>
          <a:lstStyle>
            <a:lvl1pPr marL="0" indent="0">
              <a:buNone/>
              <a:defRPr lang="en-US" sz="2000" dirty="0"/>
            </a:lvl1pPr>
          </a:lstStyle>
          <a:p>
            <a:pPr lvl="0"/>
            <a:r>
              <a:rPr lang="en-US"/>
              <a:t>Click to edit Master subtitle style</a:t>
            </a:r>
          </a:p>
        </p:txBody>
      </p:sp>
      <p:sp>
        <p:nvSpPr>
          <p:cNvPr id="12" name="Picture Placeholder 19">
            <a:extLst>
              <a:ext uri="{FF2B5EF4-FFF2-40B4-BE49-F238E27FC236}">
                <a16:creationId xmlns:a16="http://schemas.microsoft.com/office/drawing/2014/main" id="{BE6812D8-B3BA-52FA-8073-259DC47B71F0}"/>
              </a:ext>
            </a:extLst>
          </p:cNvPr>
          <p:cNvSpPr>
            <a:spLocks noGrp="1"/>
          </p:cNvSpPr>
          <p:nvPr>
            <p:ph type="pic" sz="quarter" idx="13" hasCustomPrompt="1"/>
          </p:nvPr>
        </p:nvSpPr>
        <p:spPr>
          <a:xfrm>
            <a:off x="587241" y="164723"/>
            <a:ext cx="4746759" cy="6542805"/>
          </a:xfrm>
          <a:custGeom>
            <a:avLst/>
            <a:gdLst>
              <a:gd name="connsiteX0" fmla="*/ 3245777 w 4746759"/>
              <a:gd name="connsiteY0" fmla="*/ 0 h 6542805"/>
              <a:gd name="connsiteX1" fmla="*/ 3560809 w 4746759"/>
              <a:gd name="connsiteY1" fmla="*/ 0 h 6542805"/>
              <a:gd name="connsiteX2" fmla="*/ 3749050 w 4746759"/>
              <a:gd name="connsiteY2" fmla="*/ 37730 h 6542805"/>
              <a:gd name="connsiteX3" fmla="*/ 3940611 w 4746759"/>
              <a:gd name="connsiteY3" fmla="*/ 112320 h 6542805"/>
              <a:gd name="connsiteX4" fmla="*/ 4725623 w 4746759"/>
              <a:gd name="connsiteY4" fmla="*/ 1397735 h 6542805"/>
              <a:gd name="connsiteX5" fmla="*/ 4746759 w 4746759"/>
              <a:gd name="connsiteY5" fmla="*/ 1609122 h 6542805"/>
              <a:gd name="connsiteX6" fmla="*/ 4746759 w 4746759"/>
              <a:gd name="connsiteY6" fmla="*/ 2127659 h 6542805"/>
              <a:gd name="connsiteX7" fmla="*/ 4740323 w 4746759"/>
              <a:gd name="connsiteY7" fmla="*/ 2239595 h 6542805"/>
              <a:gd name="connsiteX8" fmla="*/ 4173731 w 4746759"/>
              <a:gd name="connsiteY8" fmla="*/ 4154476 h 6542805"/>
              <a:gd name="connsiteX9" fmla="*/ 817427 w 4746759"/>
              <a:gd name="connsiteY9" fmla="*/ 6419116 h 6542805"/>
              <a:gd name="connsiteX10" fmla="*/ 584307 w 4746759"/>
              <a:gd name="connsiteY10" fmla="*/ 2376960 h 6542805"/>
              <a:gd name="connsiteX11" fmla="*/ 3119310 w 4746759"/>
              <a:gd name="connsiteY11" fmla="*/ 14185 h 6542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46759" h="6542805">
                <a:moveTo>
                  <a:pt x="3245777" y="0"/>
                </a:moveTo>
                <a:lnTo>
                  <a:pt x="3560809" y="0"/>
                </a:lnTo>
                <a:lnTo>
                  <a:pt x="3749050" y="37730"/>
                </a:lnTo>
                <a:cubicBezTo>
                  <a:pt x="3814714" y="56842"/>
                  <a:pt x="3878661" y="81642"/>
                  <a:pt x="3940611" y="112320"/>
                </a:cubicBezTo>
                <a:cubicBezTo>
                  <a:pt x="4374257" y="327065"/>
                  <a:pt x="4638161" y="794254"/>
                  <a:pt x="4725623" y="1397735"/>
                </a:cubicBezTo>
                <a:lnTo>
                  <a:pt x="4746759" y="1609122"/>
                </a:lnTo>
                <a:lnTo>
                  <a:pt x="4746759" y="2127659"/>
                </a:lnTo>
                <a:lnTo>
                  <a:pt x="4740323" y="2239595"/>
                </a:lnTo>
                <a:cubicBezTo>
                  <a:pt x="4684605" y="2838710"/>
                  <a:pt x="4497147" y="3501385"/>
                  <a:pt x="4173731" y="4154476"/>
                </a:cubicBezTo>
                <a:cubicBezTo>
                  <a:pt x="3311287" y="5896050"/>
                  <a:pt x="1808620" y="6909964"/>
                  <a:pt x="817427" y="6419116"/>
                </a:cubicBezTo>
                <a:cubicBezTo>
                  <a:pt x="-173765" y="5928269"/>
                  <a:pt x="-278136" y="4118535"/>
                  <a:pt x="584307" y="2376960"/>
                </a:cubicBezTo>
                <a:cubicBezTo>
                  <a:pt x="1231140" y="1070780"/>
                  <a:pt x="2238099" y="173908"/>
                  <a:pt x="3119310" y="14185"/>
                </a:cubicBezTo>
                <a:close/>
              </a:path>
            </a:pathLst>
          </a:custGeom>
          <a:blipFill dpi="0" rotWithShape="1">
            <a:blip r:embed="rId2">
              <a:alphaModFix amt="60000"/>
            </a:blip>
            <a:srcRect/>
            <a:stretch>
              <a:fillRect/>
            </a:stretch>
          </a:blipFill>
        </p:spPr>
        <p:txBody>
          <a:bodyPr wrap="square">
            <a:noAutofit/>
          </a:bodyPr>
          <a:lstStyle>
            <a:lvl1pPr>
              <a:buNone/>
              <a:defRPr/>
            </a:lvl1pPr>
          </a:lstStyle>
          <a:p>
            <a:r>
              <a:rPr lang="en-US"/>
              <a:t>   </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7534656" y="6343955"/>
            <a:ext cx="2100482" cy="365125"/>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9635138" y="6343955"/>
            <a:ext cx="1458908" cy="365125"/>
          </a:xfrm>
        </p:spPr>
        <p:txBody>
          <a:bodyPr/>
          <a:lstStyle>
            <a:lvl1pPr>
              <a:defRPr>
                <a:solidFill>
                  <a:schemeClr val="tx1"/>
                </a:solidFill>
                <a:effectLst/>
              </a:defRPr>
            </a:lvl1pPr>
          </a:lstStyle>
          <a:p>
            <a:fld id="{BFE899EF-3666-4EAB-A626-E7AA02E66CC1}"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282068664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with Picture 3">
    <p:bg>
      <p:bgPr>
        <a:solidFill>
          <a:schemeClr val="accent4"/>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D678C377-B342-D090-A3F1-4BB6E9101B48}"/>
              </a:ext>
            </a:extLst>
          </p:cNvPr>
          <p:cNvSpPr/>
          <p:nvPr userDrawn="1"/>
        </p:nvSpPr>
        <p:spPr>
          <a:xfrm>
            <a:off x="10676786" y="767433"/>
            <a:ext cx="1362814" cy="5307278"/>
          </a:xfrm>
          <a:custGeom>
            <a:avLst/>
            <a:gdLst>
              <a:gd name="connsiteX0" fmla="*/ 1362814 w 1362814"/>
              <a:gd name="connsiteY0" fmla="*/ 0 h 5307278"/>
              <a:gd name="connsiteX1" fmla="*/ 1362814 w 1362814"/>
              <a:gd name="connsiteY1" fmla="*/ 5307278 h 5307278"/>
              <a:gd name="connsiteX2" fmla="*/ 1190780 w 1362814"/>
              <a:gd name="connsiteY2" fmla="*/ 5178633 h 5307278"/>
              <a:gd name="connsiteX3" fmla="*/ 0 w 1362814"/>
              <a:gd name="connsiteY3" fmla="*/ 2653639 h 5307278"/>
              <a:gd name="connsiteX4" fmla="*/ 1190780 w 1362814"/>
              <a:gd name="connsiteY4" fmla="*/ 128645 h 5307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2814" h="5307278">
                <a:moveTo>
                  <a:pt x="1362814" y="0"/>
                </a:moveTo>
                <a:lnTo>
                  <a:pt x="1362814" y="5307278"/>
                </a:lnTo>
                <a:lnTo>
                  <a:pt x="1190780" y="5178633"/>
                </a:lnTo>
                <a:cubicBezTo>
                  <a:pt x="463541" y="4578462"/>
                  <a:pt x="0" y="3670184"/>
                  <a:pt x="0" y="2653639"/>
                </a:cubicBezTo>
                <a:cubicBezTo>
                  <a:pt x="0" y="1637095"/>
                  <a:pt x="463541" y="728816"/>
                  <a:pt x="1190780" y="128645"/>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Oval 7">
            <a:extLst>
              <a:ext uri="{FF2B5EF4-FFF2-40B4-BE49-F238E27FC236}">
                <a16:creationId xmlns:a16="http://schemas.microsoft.com/office/drawing/2014/main" id="{AA1FB54D-B979-7DC2-508A-4E3A1424DA8E}"/>
              </a:ext>
            </a:extLst>
          </p:cNvPr>
          <p:cNvSpPr/>
          <p:nvPr userDrawn="1"/>
        </p:nvSpPr>
        <p:spPr>
          <a:xfrm rot="20019298">
            <a:off x="6422922" y="-88436"/>
            <a:ext cx="4005435" cy="7037751"/>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922590" y="3070307"/>
            <a:ext cx="3736010" cy="2845567"/>
          </a:xfrm>
        </p:spPr>
        <p:txBody>
          <a:bodyPr vert="horz" lIns="91440" tIns="45720" rIns="91440" bIns="45720" rtlCol="0" anchor="b">
            <a:normAutofit/>
          </a:bodyPr>
          <a:lstStyle>
            <a:lvl1pPr>
              <a:defRPr lang="en-US" sz="4400" dirty="0"/>
            </a:lvl1pPr>
          </a:lstStyle>
          <a:p>
            <a:pPr lvl="0"/>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928685" y="568036"/>
            <a:ext cx="3729915" cy="1123122"/>
          </a:xfrm>
        </p:spPr>
        <p:txBody>
          <a:bodyPr vert="horz" lIns="91440" tIns="45720" rIns="91440" bIns="45720" rtlCol="0">
            <a:normAutofit/>
          </a:bodyPr>
          <a:lstStyle>
            <a:lvl1pPr marL="0" indent="0">
              <a:buNone/>
              <a:defRPr lang="en-US" sz="2000" dirty="0"/>
            </a:lvl1pPr>
          </a:lstStyle>
          <a:p>
            <a:pPr lvl="0"/>
            <a:r>
              <a:rPr lang="en-US"/>
              <a:t>Click to edit Master subtitle style</a:t>
            </a:r>
          </a:p>
        </p:txBody>
      </p:sp>
      <p:sp>
        <p:nvSpPr>
          <p:cNvPr id="9" name="Picture Placeholder 12">
            <a:extLst>
              <a:ext uri="{FF2B5EF4-FFF2-40B4-BE49-F238E27FC236}">
                <a16:creationId xmlns:a16="http://schemas.microsoft.com/office/drawing/2014/main" id="{D352C733-7F5C-C8F4-267E-B020FB5CC931}"/>
              </a:ext>
            </a:extLst>
          </p:cNvPr>
          <p:cNvSpPr>
            <a:spLocks noGrp="1"/>
          </p:cNvSpPr>
          <p:nvPr>
            <p:ph type="pic" sz="quarter" idx="13" hasCustomPrompt="1"/>
          </p:nvPr>
        </p:nvSpPr>
        <p:spPr>
          <a:xfrm>
            <a:off x="152399" y="164720"/>
            <a:ext cx="6016752" cy="6528559"/>
          </a:xfrm>
          <a:custGeom>
            <a:avLst/>
            <a:gdLst>
              <a:gd name="connsiteX0" fmla="*/ 0 w 6022093"/>
              <a:gd name="connsiteY0" fmla="*/ 0 h 6528559"/>
              <a:gd name="connsiteX1" fmla="*/ 3063832 w 6022093"/>
              <a:gd name="connsiteY1" fmla="*/ 0 h 6528559"/>
              <a:gd name="connsiteX2" fmla="*/ 3084452 w 6022093"/>
              <a:gd name="connsiteY2" fmla="*/ 1041 h 6528559"/>
              <a:gd name="connsiteX3" fmla="*/ 6007231 w 6022093"/>
              <a:gd name="connsiteY3" fmla="*/ 2942433 h 6528559"/>
              <a:gd name="connsiteX4" fmla="*/ 6022093 w 6022093"/>
              <a:gd name="connsiteY4" fmla="*/ 3256333 h 6528559"/>
              <a:gd name="connsiteX5" fmla="*/ 6022093 w 6022093"/>
              <a:gd name="connsiteY5" fmla="*/ 3256373 h 6528559"/>
              <a:gd name="connsiteX6" fmla="*/ 6007231 w 6022093"/>
              <a:gd name="connsiteY6" fmla="*/ 3570273 h 6528559"/>
              <a:gd name="connsiteX7" fmla="*/ 3084452 w 6022093"/>
              <a:gd name="connsiteY7" fmla="*/ 6511666 h 6528559"/>
              <a:gd name="connsiteX8" fmla="*/ 2790299 w 6022093"/>
              <a:gd name="connsiteY8" fmla="*/ 6526520 h 6528559"/>
              <a:gd name="connsiteX9" fmla="*/ 2790299 w 6022093"/>
              <a:gd name="connsiteY9" fmla="*/ 6528559 h 6528559"/>
              <a:gd name="connsiteX10" fmla="*/ 2749888 w 6022093"/>
              <a:gd name="connsiteY10" fmla="*/ 6528559 h 6528559"/>
              <a:gd name="connsiteX11" fmla="*/ 0 w 6022093"/>
              <a:gd name="connsiteY11" fmla="*/ 6528559 h 6528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22093" h="6528559">
                <a:moveTo>
                  <a:pt x="0" y="0"/>
                </a:moveTo>
                <a:lnTo>
                  <a:pt x="3063832" y="0"/>
                </a:lnTo>
                <a:lnTo>
                  <a:pt x="3084452" y="1041"/>
                </a:lnTo>
                <a:cubicBezTo>
                  <a:pt x="4631356" y="158137"/>
                  <a:pt x="5859727" y="1392714"/>
                  <a:pt x="6007231" y="2942433"/>
                </a:cubicBezTo>
                <a:lnTo>
                  <a:pt x="6022093" y="3256333"/>
                </a:lnTo>
                <a:lnTo>
                  <a:pt x="6022093" y="3256373"/>
                </a:lnTo>
                <a:lnTo>
                  <a:pt x="6007231" y="3570273"/>
                </a:lnTo>
                <a:cubicBezTo>
                  <a:pt x="5859727" y="5119993"/>
                  <a:pt x="4631356" y="6354570"/>
                  <a:pt x="3084452" y="6511666"/>
                </a:cubicBezTo>
                <a:lnTo>
                  <a:pt x="2790299" y="6526520"/>
                </a:lnTo>
                <a:lnTo>
                  <a:pt x="2790299" y="6528559"/>
                </a:lnTo>
                <a:lnTo>
                  <a:pt x="2749888" y="6528559"/>
                </a:lnTo>
                <a:lnTo>
                  <a:pt x="0" y="6528559"/>
                </a:lnTo>
                <a:close/>
              </a:path>
            </a:pathLst>
          </a:custGeom>
          <a:blipFill dpi="0" rotWithShape="1">
            <a:blip r:embed="rId2">
              <a:alphaModFix amt="60000"/>
            </a:blip>
            <a:srcRect/>
            <a:stretch>
              <a:fillRect l="-2897" r="-2897"/>
            </a:stretch>
          </a:blipFill>
        </p:spPr>
        <p:txBody>
          <a:bodyPr wrap="square">
            <a:noAutofit/>
          </a:bodyPr>
          <a:lstStyle>
            <a:lvl1pPr>
              <a:buNone/>
              <a:defRPr/>
            </a:lvl1pPr>
          </a:lstStyle>
          <a:p>
            <a:r>
              <a:rPr lang="en-US"/>
              <a:t>   </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7846388" y="6343955"/>
            <a:ext cx="2100482" cy="365125"/>
          </a:xfrm>
        </p:spPr>
        <p:txBody>
          <a:bodyPr/>
          <a:lstStyle/>
          <a:p>
            <a:r>
              <a:rPr lang="en-US"/>
              <a:t>Sample Footer Text</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9618883" y="6343955"/>
            <a:ext cx="1475163" cy="365125"/>
          </a:xfrm>
        </p:spPr>
        <p:txBody>
          <a:bodyPr/>
          <a:lstStyle>
            <a:lvl1pPr>
              <a:defRPr>
                <a:solidFill>
                  <a:schemeClr val="tx1"/>
                </a:solidFill>
                <a:effectLst/>
              </a:defRPr>
            </a:lvl1pPr>
          </a:lstStyle>
          <a:p>
            <a:fld id="{1F92EF8E-B9EB-49F8-83E1-F362FA442011}" type="datetime1">
              <a:rPr lang="en-US" smtClean="0"/>
              <a:t>2/10/2026</a:t>
            </a:fld>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AEAA3239-9EA4-4A65-A281-97F994456D9F}" type="slidenum">
              <a:rPr lang="en-US" smtClean="0"/>
              <a:t>‹#›</a:t>
            </a:fld>
            <a:endParaRPr lang="en-US"/>
          </a:p>
        </p:txBody>
      </p:sp>
    </p:spTree>
    <p:extLst>
      <p:ext uri="{BB962C8B-B14F-4D97-AF65-F5344CB8AC3E}">
        <p14:creationId xmlns:p14="http://schemas.microsoft.com/office/powerpoint/2010/main" val="324348791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533400" y="533400"/>
            <a:ext cx="11125200" cy="953622"/>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533400" y="1669902"/>
            <a:ext cx="11125200" cy="46740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8893929" y="6343955"/>
            <a:ext cx="2202644" cy="365125"/>
          </a:xfrm>
          <a:prstGeom prst="rect">
            <a:avLst/>
          </a:prstGeom>
        </p:spPr>
        <p:txBody>
          <a:bodyPr vert="horz" lIns="91440" tIns="45720" rIns="91440" bIns="45720" rtlCol="0" anchor="ctr"/>
          <a:lstStyle>
            <a:lvl1pPr algn="r" rtl="0">
              <a:defRPr sz="800" b="0" i="0">
                <a:solidFill>
                  <a:schemeClr val="tx1"/>
                </a:solidFill>
                <a:latin typeface="+mn-lt"/>
              </a:defRPr>
            </a:lvl1pPr>
          </a:lstStyle>
          <a:p>
            <a:fld id="{7DF4F7BB-A1DF-4BD2-8D5B-CA9EB40127CE}" type="datetime1">
              <a:rPr lang="en-US" smtClean="0"/>
              <a:pPr/>
              <a:t>2/10/2026</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533401" y="6343955"/>
            <a:ext cx="2884652" cy="365125"/>
          </a:xfrm>
          <a:prstGeom prst="rect">
            <a:avLst/>
          </a:prstGeom>
        </p:spPr>
        <p:txBody>
          <a:bodyPr vert="horz" lIns="91440" tIns="45720" rIns="91440" bIns="45720" rtlCol="0" anchor="ctr"/>
          <a:lstStyle>
            <a:lvl1pPr algn="l" rtl="0">
              <a:defRPr sz="800" b="0" i="0">
                <a:solidFill>
                  <a:schemeClr val="tx1"/>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147096" y="6343955"/>
            <a:ext cx="511504" cy="365125"/>
          </a:xfrm>
          <a:prstGeom prst="rect">
            <a:avLst/>
          </a:prstGeom>
        </p:spPr>
        <p:txBody>
          <a:bodyPr vert="horz" lIns="91440" tIns="45720" rIns="91440" bIns="45720" rtlCol="0" anchor="ctr"/>
          <a:lstStyle>
            <a:lvl1pPr algn="r" rtl="0">
              <a:defRPr sz="800" b="0" i="0">
                <a:solidFill>
                  <a:schemeClr val="tx1"/>
                </a:solidFill>
                <a:latin typeface="+mn-lt"/>
              </a:defRPr>
            </a:lvl1pPr>
          </a:lstStyle>
          <a:p>
            <a:fld id="{AEAA3239-9EA4-4A65-A281-97F994456D9F}" type="slidenum">
              <a:rPr lang="en-US" smtClean="0"/>
              <a:pPr/>
              <a:t>‹#›</a:t>
            </a:fld>
            <a:endParaRPr lang="en-US"/>
          </a:p>
        </p:txBody>
      </p:sp>
    </p:spTree>
    <p:extLst>
      <p:ext uri="{BB962C8B-B14F-4D97-AF65-F5344CB8AC3E}">
        <p14:creationId xmlns:p14="http://schemas.microsoft.com/office/powerpoint/2010/main" val="1687182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Lst>
  <p:hf sldNum="0" hdr="0" ftr="0" dt="0"/>
  <p:txStyles>
    <p:titleStyle>
      <a:lvl1pPr algn="l" defTabSz="914400" rtl="0" eaLnBrk="1" latinLnBrk="0" hangingPunct="1">
        <a:lnSpc>
          <a:spcPct val="80000"/>
        </a:lnSpc>
        <a:spcBef>
          <a:spcPct val="0"/>
        </a:spcBef>
        <a:buNone/>
        <a:defRPr sz="2800" b="0" kern="1200" spc="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400" b="0" i="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orient="horz" pos="2160" userDrawn="1">
          <p15:clr>
            <a:srgbClr val="F26B43"/>
          </p15:clr>
        </p15:guide>
        <p15:guide id="24" pos="3840" userDrawn="1">
          <p15:clr>
            <a:srgbClr val="F26B43"/>
          </p15:clr>
        </p15:guide>
        <p15:guide id="26" pos="336" userDrawn="1">
          <p15:clr>
            <a:srgbClr val="F26B43"/>
          </p15:clr>
        </p15:guide>
        <p15:guide id="27" pos="96" userDrawn="1">
          <p15:clr>
            <a:srgbClr val="F26B43"/>
          </p15:clr>
        </p15:guide>
        <p15:guide id="28" pos="7584" userDrawn="1">
          <p15:clr>
            <a:srgbClr val="F26B43"/>
          </p15:clr>
        </p15:guide>
        <p15:guide id="29" orient="horz" pos="96" userDrawn="1">
          <p15:clr>
            <a:srgbClr val="F26B43"/>
          </p15:clr>
        </p15:guide>
        <p15:guide id="30" orient="horz" pos="4224" userDrawn="1">
          <p15:clr>
            <a:srgbClr val="F26B43"/>
          </p15:clr>
        </p15:guide>
        <p15:guide id="31" orient="horz" pos="336" userDrawn="1">
          <p15:clr>
            <a:srgbClr val="F26B43"/>
          </p15:clr>
        </p15:guide>
        <p15:guide id="32" orient="horz" pos="3984" userDrawn="1">
          <p15:clr>
            <a:srgbClr val="F26B43"/>
          </p15:clr>
        </p15:guide>
        <p15:guide id="33" pos="734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4.xml"/><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1.xml"/><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_rels/slide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FC1BD-2582-AF33-65DB-071473974D10}"/>
              </a:ext>
            </a:extLst>
          </p:cNvPr>
          <p:cNvSpPr>
            <a:spLocks noGrp="1"/>
          </p:cNvSpPr>
          <p:nvPr>
            <p:ph type="ctrTitle"/>
          </p:nvPr>
        </p:nvSpPr>
        <p:spPr>
          <a:xfrm>
            <a:off x="7922590" y="3070307"/>
            <a:ext cx="3736010" cy="2845567"/>
          </a:xfrm>
        </p:spPr>
        <p:txBody>
          <a:bodyPr anchor="b">
            <a:normAutofit/>
          </a:bodyPr>
          <a:lstStyle/>
          <a:p>
            <a:r>
              <a:rPr lang="en-US"/>
              <a:t>Python Data Processing Workshop</a:t>
            </a:r>
          </a:p>
        </p:txBody>
      </p:sp>
      <p:sp>
        <p:nvSpPr>
          <p:cNvPr id="3" name="Subtitle 2">
            <a:extLst>
              <a:ext uri="{FF2B5EF4-FFF2-40B4-BE49-F238E27FC236}">
                <a16:creationId xmlns:a16="http://schemas.microsoft.com/office/drawing/2014/main" id="{724DDD08-329F-7A82-1EBA-84B30CDEE49F}"/>
              </a:ext>
            </a:extLst>
          </p:cNvPr>
          <p:cNvSpPr>
            <a:spLocks noGrp="1"/>
          </p:cNvSpPr>
          <p:nvPr>
            <p:ph type="subTitle" idx="1"/>
          </p:nvPr>
        </p:nvSpPr>
        <p:spPr>
          <a:xfrm>
            <a:off x="7928685" y="568036"/>
            <a:ext cx="3729915" cy="1123122"/>
          </a:xfrm>
        </p:spPr>
        <p:txBody>
          <a:bodyPr>
            <a:normAutofit/>
          </a:bodyPr>
          <a:lstStyle/>
          <a:p>
            <a:r>
              <a:rPr lang="en-US"/>
              <a:t>Learn essential techniques for handling data efficiently</a:t>
            </a:r>
          </a:p>
        </p:txBody>
      </p:sp>
      <p:pic>
        <p:nvPicPr>
          <p:cNvPr id="4" name="Picture 3" descr="Computer script on a screen">
            <a:extLst>
              <a:ext uri="{FF2B5EF4-FFF2-40B4-BE49-F238E27FC236}">
                <a16:creationId xmlns:a16="http://schemas.microsoft.com/office/drawing/2014/main" id="{B62462DF-E2C2-40DE-88E1-F62FD7B1A1F1}"/>
              </a:ext>
            </a:extLst>
          </p:cNvPr>
          <p:cNvPicPr>
            <a:picLocks noChangeAspect="1"/>
          </p:cNvPicPr>
          <p:nvPr/>
        </p:nvPicPr>
        <p:blipFill>
          <a:blip r:embed="rId3"/>
          <a:srcRect r="38484" b="2"/>
          <a:stretch>
            <a:fillRect/>
          </a:stretch>
        </p:blipFill>
        <p:spPr>
          <a:xfrm>
            <a:off x="152399" y="164720"/>
            <a:ext cx="6016752" cy="6528559"/>
          </a:xfrm>
          <a:custGeom>
            <a:avLst/>
            <a:gdLst>
              <a:gd name="connsiteX0" fmla="*/ 0 w 6022093"/>
              <a:gd name="connsiteY0" fmla="*/ 0 h 6528559"/>
              <a:gd name="connsiteX1" fmla="*/ 3063832 w 6022093"/>
              <a:gd name="connsiteY1" fmla="*/ 0 h 6528559"/>
              <a:gd name="connsiteX2" fmla="*/ 3084452 w 6022093"/>
              <a:gd name="connsiteY2" fmla="*/ 1041 h 6528559"/>
              <a:gd name="connsiteX3" fmla="*/ 6007231 w 6022093"/>
              <a:gd name="connsiteY3" fmla="*/ 2942433 h 6528559"/>
              <a:gd name="connsiteX4" fmla="*/ 6022093 w 6022093"/>
              <a:gd name="connsiteY4" fmla="*/ 3256333 h 6528559"/>
              <a:gd name="connsiteX5" fmla="*/ 6022093 w 6022093"/>
              <a:gd name="connsiteY5" fmla="*/ 3256373 h 6528559"/>
              <a:gd name="connsiteX6" fmla="*/ 6007231 w 6022093"/>
              <a:gd name="connsiteY6" fmla="*/ 3570273 h 6528559"/>
              <a:gd name="connsiteX7" fmla="*/ 3084452 w 6022093"/>
              <a:gd name="connsiteY7" fmla="*/ 6511666 h 6528559"/>
              <a:gd name="connsiteX8" fmla="*/ 2790299 w 6022093"/>
              <a:gd name="connsiteY8" fmla="*/ 6526520 h 6528559"/>
              <a:gd name="connsiteX9" fmla="*/ 2790299 w 6022093"/>
              <a:gd name="connsiteY9" fmla="*/ 6528559 h 6528559"/>
              <a:gd name="connsiteX10" fmla="*/ 2749888 w 6022093"/>
              <a:gd name="connsiteY10" fmla="*/ 6528559 h 6528559"/>
              <a:gd name="connsiteX11" fmla="*/ 0 w 6022093"/>
              <a:gd name="connsiteY11" fmla="*/ 6528559 h 6528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22093" h="6528559">
                <a:moveTo>
                  <a:pt x="0" y="0"/>
                </a:moveTo>
                <a:lnTo>
                  <a:pt x="3063832" y="0"/>
                </a:lnTo>
                <a:lnTo>
                  <a:pt x="3084452" y="1041"/>
                </a:lnTo>
                <a:cubicBezTo>
                  <a:pt x="4631356" y="158137"/>
                  <a:pt x="5859727" y="1392714"/>
                  <a:pt x="6007231" y="2942433"/>
                </a:cubicBezTo>
                <a:lnTo>
                  <a:pt x="6022093" y="3256333"/>
                </a:lnTo>
                <a:lnTo>
                  <a:pt x="6022093" y="3256373"/>
                </a:lnTo>
                <a:lnTo>
                  <a:pt x="6007231" y="3570273"/>
                </a:lnTo>
                <a:cubicBezTo>
                  <a:pt x="5859727" y="5119993"/>
                  <a:pt x="4631356" y="6354570"/>
                  <a:pt x="3084452" y="6511666"/>
                </a:cubicBezTo>
                <a:lnTo>
                  <a:pt x="2790299" y="6526520"/>
                </a:lnTo>
                <a:lnTo>
                  <a:pt x="2790299" y="6528559"/>
                </a:lnTo>
                <a:lnTo>
                  <a:pt x="2749888" y="6528559"/>
                </a:lnTo>
                <a:lnTo>
                  <a:pt x="0" y="6528559"/>
                </a:lnTo>
                <a:close/>
              </a:path>
            </a:pathLst>
          </a:custGeom>
        </p:spPr>
      </p:pic>
    </p:spTree>
    <p:extLst>
      <p:ext uri="{BB962C8B-B14F-4D97-AF65-F5344CB8AC3E}">
        <p14:creationId xmlns:p14="http://schemas.microsoft.com/office/powerpoint/2010/main" val="3085751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42"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B92B9-D055-35FA-8C58-41F35A556E19}"/>
              </a:ext>
            </a:extLst>
          </p:cNvPr>
          <p:cNvSpPr>
            <a:spLocks noGrp="1"/>
          </p:cNvSpPr>
          <p:nvPr>
            <p:ph type="title"/>
          </p:nvPr>
        </p:nvSpPr>
        <p:spPr>
          <a:xfrm>
            <a:off x="7094552" y="533399"/>
            <a:ext cx="4564047" cy="1295065"/>
          </a:xfrm>
        </p:spPr>
        <p:txBody>
          <a:bodyPr anchor="b">
            <a:normAutofit/>
          </a:bodyPr>
          <a:lstStyle/>
          <a:p>
            <a:r>
              <a:rPr lang="en-US"/>
              <a:t>Why File Handling Matters</a:t>
            </a:r>
          </a:p>
        </p:txBody>
      </p:sp>
      <p:pic>
        <p:nvPicPr>
          <p:cNvPr id="5" name="Content Placeholder 4" descr="Document concept on blue background">
            <a:extLst>
              <a:ext uri="{FF2B5EF4-FFF2-40B4-BE49-F238E27FC236}">
                <a16:creationId xmlns:a16="http://schemas.microsoft.com/office/drawing/2014/main" id="{A38A81CE-DC68-41E0-92D6-FBF99A2FC15B}"/>
              </a:ext>
            </a:extLst>
          </p:cNvPr>
          <p:cNvPicPr>
            <a:picLocks noGrp="1" noChangeAspect="1"/>
          </p:cNvPicPr>
          <p:nvPr>
            <p:ph type="pic" sz="quarter" idx="15"/>
          </p:nvPr>
        </p:nvPicPr>
        <p:blipFill>
          <a:blip r:embed="rId3"/>
          <a:srcRect l="12997" r="11970"/>
          <a:stretch>
            <a:fillRect/>
          </a:stretch>
        </p:blipFill>
        <p:spPr>
          <a:xfrm>
            <a:off x="152400" y="167600"/>
            <a:ext cx="6544414" cy="6541480"/>
          </a:xfrm>
        </p:spPr>
      </p:pic>
      <p:sp>
        <p:nvSpPr>
          <p:cNvPr id="4" name="Content Placeholder 3">
            <a:extLst>
              <a:ext uri="{FF2B5EF4-FFF2-40B4-BE49-F238E27FC236}">
                <a16:creationId xmlns:a16="http://schemas.microsoft.com/office/drawing/2014/main" id="{CD3155B5-80B1-82EE-D9DE-41DD5F781CB8}"/>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2" y="1975104"/>
            <a:ext cx="4574383" cy="4368851"/>
          </a:xfrm>
        </p:spPr>
        <p:txBody>
          <a:bodyPr>
            <a:normAutofit/>
          </a:bodyPr>
          <a:lstStyle/>
          <a:p>
            <a:pPr marL="0" indent="0">
              <a:spcBef>
                <a:spcPts val="2500"/>
              </a:spcBef>
              <a:buFont typeface="Arial" panose="020B0604020202020204" pitchFamily="34" charset="0"/>
              <a:buNone/>
            </a:pPr>
            <a:r>
              <a:rPr lang="en-US" b="1"/>
              <a:t>Essential File Types</a:t>
            </a:r>
          </a:p>
          <a:p>
            <a:pPr marL="0" lvl="1" indent="0">
              <a:buFont typeface="Arial" panose="020B0604020202020204" pitchFamily="34" charset="0"/>
              <a:buNone/>
            </a:pPr>
            <a:r>
              <a:t>CSV, JSON, and text files are vital for exchanging and storing various data formats and reports.</a:t>
            </a:r>
            <a:endParaRPr lang="en-US"/>
          </a:p>
          <a:p>
            <a:pPr marL="0" indent="0">
              <a:spcBef>
                <a:spcPts val="2500"/>
              </a:spcBef>
              <a:buFont typeface="Arial" panose="020B0604020202020204" pitchFamily="34" charset="0"/>
              <a:buNone/>
            </a:pPr>
            <a:r>
              <a:rPr lang="en-US" b="1"/>
              <a:t>Fundamental File Operations</a:t>
            </a:r>
          </a:p>
          <a:p>
            <a:pPr marL="0" lvl="1" indent="0">
              <a:buFont typeface="Arial" panose="020B0604020202020204" pitchFamily="34" charset="0"/>
              <a:buNone/>
            </a:pPr>
            <a:r>
              <a:t>Opening, reading, writing, and closing files correctly is crucial for effective data processing.</a:t>
            </a:r>
            <a:endParaRPr lang="en-US"/>
          </a:p>
          <a:p>
            <a:pPr marL="0" indent="0">
              <a:spcBef>
                <a:spcPts val="2500"/>
              </a:spcBef>
              <a:buFont typeface="Arial" panose="020B0604020202020204" pitchFamily="34" charset="0"/>
              <a:buNone/>
            </a:pPr>
            <a:r>
              <a:rPr lang="en-US" b="1"/>
              <a:t>Avoiding Common Issues</a:t>
            </a:r>
          </a:p>
          <a:p>
            <a:pPr marL="0" lvl="1" indent="0">
              <a:buFont typeface="Arial" panose="020B0604020202020204" pitchFamily="34" charset="0"/>
              <a:buNone/>
            </a:pPr>
            <a:r>
              <a:t>Proper file handling prevents corrupted files, encoding errors, and incomplete data writes.</a:t>
            </a:r>
            <a:endParaRPr lang="en-US"/>
          </a:p>
        </p:txBody>
      </p:sp>
    </p:spTree>
    <p:extLst>
      <p:ext uri="{BB962C8B-B14F-4D97-AF65-F5344CB8AC3E}">
        <p14:creationId xmlns:p14="http://schemas.microsoft.com/office/powerpoint/2010/main" val="26020724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CA095-78B5-AEDF-0735-43EB110B866B}"/>
              </a:ext>
            </a:extLst>
          </p:cNvPr>
          <p:cNvSpPr>
            <a:spLocks noGrp="1"/>
          </p:cNvSpPr>
          <p:nvPr>
            <p:ph type="title"/>
          </p:nvPr>
        </p:nvSpPr>
        <p:spPr>
          <a:xfrm>
            <a:off x="533401" y="533400"/>
            <a:ext cx="4751831" cy="1066800"/>
          </a:xfrm>
        </p:spPr>
        <p:txBody>
          <a:bodyPr anchor="t">
            <a:normAutofit/>
          </a:bodyPr>
          <a:lstStyle/>
          <a:p>
            <a:r>
              <a:rPr lang="en-US"/>
              <a:t>Text Files</a:t>
            </a:r>
          </a:p>
        </p:txBody>
      </p:sp>
      <p:pic>
        <p:nvPicPr>
          <p:cNvPr id="5" name="Content Placeholder 4" descr="digital technology concept">
            <a:extLst>
              <a:ext uri="{FF2B5EF4-FFF2-40B4-BE49-F238E27FC236}">
                <a16:creationId xmlns:a16="http://schemas.microsoft.com/office/drawing/2014/main" id="{FDD3BDD4-A03E-45C3-AA6E-9BC253ACBE8E}"/>
              </a:ext>
            </a:extLst>
          </p:cNvPr>
          <p:cNvPicPr>
            <a:picLocks noGrp="1" noChangeAspect="1"/>
          </p:cNvPicPr>
          <p:nvPr>
            <p:ph type="pic" sz="quarter" idx="13"/>
          </p:nvPr>
        </p:nvPicPr>
        <p:blipFill>
          <a:blip r:embed="rId3"/>
          <a:srcRect l="3562" r="35530" b="1"/>
          <a:stretch>
            <a:fillRect/>
          </a:stretch>
        </p:blipFill>
        <p:spPr>
          <a:xfrm>
            <a:off x="152400" y="1965325"/>
            <a:ext cx="5132831" cy="4740275"/>
          </a:xfrm>
        </p:spPr>
      </p:pic>
      <p:sp>
        <p:nvSpPr>
          <p:cNvPr id="4" name="Content Placeholder 3">
            <a:extLst>
              <a:ext uri="{FF2B5EF4-FFF2-40B4-BE49-F238E27FC236}">
                <a16:creationId xmlns:a16="http://schemas.microsoft.com/office/drawing/2014/main" id="{B0680EB2-2063-FD56-005F-2B67450C4284}"/>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File Opening Modes</a:t>
            </a:r>
          </a:p>
          <a:p>
            <a:pPr marL="0" lvl="1" indent="0">
              <a:buFont typeface="Arial" panose="020B0604020202020204" pitchFamily="34" charset="0"/>
              <a:buNone/>
            </a:pPr>
            <a:r>
              <a:t>Text files can be opened in read, write, or append modes using the open() function for different purposes.</a:t>
            </a:r>
            <a:endParaRPr lang="en-US"/>
          </a:p>
          <a:p>
            <a:pPr marL="0" indent="0">
              <a:spcBef>
                <a:spcPts val="2500"/>
              </a:spcBef>
              <a:buFont typeface="Arial" panose="020B0604020202020204" pitchFamily="34" charset="0"/>
              <a:buNone/>
            </a:pPr>
            <a:r>
              <a:rPr lang="en-US" b="1"/>
              <a:t>Context Managers Usage</a:t>
            </a:r>
          </a:p>
          <a:p>
            <a:pPr marL="0" lvl="1" indent="0">
              <a:buFont typeface="Arial" panose="020B0604020202020204" pitchFamily="34" charset="0"/>
              <a:buNone/>
            </a:pPr>
            <a:r>
              <a:t>Using context managers with open() ensures automatic file closure even if errors occur during file handling.</a:t>
            </a:r>
            <a:endParaRPr lang="en-US"/>
          </a:p>
          <a:p>
            <a:pPr marL="0" indent="0">
              <a:spcBef>
                <a:spcPts val="2500"/>
              </a:spcBef>
              <a:buFont typeface="Arial" panose="020B0604020202020204" pitchFamily="34" charset="0"/>
              <a:buNone/>
            </a:pPr>
            <a:r>
              <a:rPr lang="en-US" b="1"/>
              <a:t>Common File Methods</a:t>
            </a:r>
          </a:p>
          <a:p>
            <a:pPr marL="0" lvl="1" indent="0">
              <a:buFont typeface="Arial" panose="020B0604020202020204" pitchFamily="34" charset="0"/>
              <a:buNone/>
            </a:pPr>
            <a:r>
              <a:t>Methods like f.read(), f.readlines(), and f.write() allow reading and writing text data effectively in files.</a:t>
            </a:r>
            <a:endParaRPr lang="en-US"/>
          </a:p>
          <a:p>
            <a:pPr marL="0" indent="0">
              <a:spcBef>
                <a:spcPts val="2500"/>
              </a:spcBef>
              <a:buFont typeface="Arial" panose="020B0604020202020204" pitchFamily="34" charset="0"/>
              <a:buNone/>
            </a:pPr>
            <a:r>
              <a:rPr lang="en-US" b="1"/>
              <a:t>Uses of Text Files</a:t>
            </a:r>
          </a:p>
          <a:p>
            <a:pPr marL="0" lvl="1" indent="0">
              <a:buFont typeface="Arial" panose="020B0604020202020204" pitchFamily="34" charset="0"/>
              <a:buNone/>
            </a:pPr>
            <a:r>
              <a:t>Text files store logs, configuration values, and simple line-based data, foundational for more complex formats.</a:t>
            </a:r>
            <a:endParaRPr lang="en-US"/>
          </a:p>
        </p:txBody>
      </p:sp>
    </p:spTree>
    <p:extLst>
      <p:ext uri="{BB962C8B-B14F-4D97-AF65-F5344CB8AC3E}">
        <p14:creationId xmlns:p14="http://schemas.microsoft.com/office/powerpoint/2010/main" val="25632886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229EE-CC80-EB66-8E65-2746E165E670}"/>
              </a:ext>
            </a:extLst>
          </p:cNvPr>
          <p:cNvSpPr>
            <a:spLocks noGrp="1"/>
          </p:cNvSpPr>
          <p:nvPr>
            <p:ph type="title"/>
          </p:nvPr>
        </p:nvSpPr>
        <p:spPr/>
        <p:txBody>
          <a:bodyPr/>
          <a:lstStyle/>
          <a:p>
            <a:r>
              <a:rPr lang="en-US"/>
              <a:t>CSV Files</a:t>
            </a:r>
          </a:p>
        </p:txBody>
      </p:sp>
      <p:pic>
        <p:nvPicPr>
          <p:cNvPr id="5" name="Content Placeholder 4" descr="Customer satisfaction survey feedback">
            <a:extLst>
              <a:ext uri="{FF2B5EF4-FFF2-40B4-BE49-F238E27FC236}">
                <a16:creationId xmlns:a16="http://schemas.microsoft.com/office/drawing/2014/main" id="{EB79C988-0630-45D2-A4C0-2BAE06060C06}"/>
              </a:ext>
            </a:extLst>
          </p:cNvPr>
          <p:cNvPicPr>
            <a:picLocks noGrp="1" noChangeAspect="1"/>
          </p:cNvPicPr>
          <p:nvPr>
            <p:ph sz="quarter" idx="15"/>
          </p:nvPr>
        </p:nvPicPr>
        <p:blipFill>
          <a:blip r:embed="rId3"/>
          <a:stretch>
            <a:fillRect/>
          </a:stretch>
        </p:blipFill>
        <p:spPr>
          <a:xfrm>
            <a:off x="533400" y="2366853"/>
            <a:ext cx="5154613" cy="3435569"/>
          </a:xfrm>
          <a:prstGeom prst="rect">
            <a:avLst/>
          </a:prstGeom>
        </p:spPr>
      </p:pic>
      <p:sp>
        <p:nvSpPr>
          <p:cNvPr id="4" name="Content Placeholder 3">
            <a:extLst>
              <a:ext uri="{FF2B5EF4-FFF2-40B4-BE49-F238E27FC236}">
                <a16:creationId xmlns:a16="http://schemas.microsoft.com/office/drawing/2014/main" id="{F14EE6E3-AA7C-8282-E562-AE88D297B3D4}"/>
              </a:ext>
            </a:extLst>
          </p:cNvPr>
          <p:cNvSpPr>
            <a:spLocks noGrp="1"/>
          </p:cNvSpPr>
          <p:nvPr>
            <p:ph sz="quarter" idx="16"/>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normAutofit lnSpcReduction="10000"/>
          </a:bodyPr>
          <a:lstStyle/>
          <a:p>
            <a:pPr>
              <a:buFont typeface="Arial" panose="020B0604020202020204" pitchFamily="34" charset="0"/>
              <a:buChar char="•"/>
            </a:pPr>
            <a:r>
              <a:t>CSV Data Representation</a:t>
            </a:r>
          </a:p>
          <a:p>
            <a:pPr marL="742950" lvl="1" indent="-285750">
              <a:buFont typeface="Arial" panose="020B0604020202020204" pitchFamily="34" charset="0"/>
              <a:buChar char="•"/>
            </a:pPr>
            <a:r>
              <a:t>CSV files store tabular data with values separated by commas, simplifying data exchange and storage.</a:t>
            </a:r>
          </a:p>
          <a:p>
            <a:pPr>
              <a:buFont typeface="Arial" panose="020B0604020202020204" pitchFamily="34" charset="0"/>
              <a:buChar char="•"/>
            </a:pPr>
            <a:r>
              <a:t>Python CSV Module Usage</a:t>
            </a:r>
          </a:p>
          <a:p>
            <a:pPr marL="742950" lvl="1" indent="-285750">
              <a:buFont typeface="Arial" panose="020B0604020202020204" pitchFamily="34" charset="0"/>
              <a:buChar char="•"/>
            </a:pPr>
            <a:r>
              <a:t>Python’s csv module provides tools like reader, writer, DictReader, and DictWriter for efficient CSV processing.</a:t>
            </a:r>
          </a:p>
          <a:p>
            <a:pPr>
              <a:buFont typeface="Arial" panose="020B0604020202020204" pitchFamily="34" charset="0"/>
              <a:buChar char="•"/>
            </a:pPr>
            <a:r>
              <a:t>Dictionary-Based Reading</a:t>
            </a:r>
          </a:p>
          <a:p>
            <a:pPr marL="742950" lvl="1" indent="-285750">
              <a:buFont typeface="Arial" panose="020B0604020202020204" pitchFamily="34" charset="0"/>
              <a:buChar char="•"/>
            </a:pPr>
            <a:r>
              <a:t>Using DictReader preserves column names and reduces errors when accessing CSV data by column headers.</a:t>
            </a:r>
          </a:p>
          <a:p>
            <a:pPr>
              <a:buFont typeface="Arial" panose="020B0604020202020204" pitchFamily="34" charset="0"/>
              <a:buChar char="•"/>
            </a:pPr>
            <a:r>
              <a:t>Data Workflow with CSV</a:t>
            </a:r>
          </a:p>
          <a:p>
            <a:pPr marL="742950" lvl="1" indent="-285750">
              <a:buFont typeface="Arial" panose="020B0604020202020204" pitchFamily="34" charset="0"/>
              <a:buChar char="•"/>
            </a:pPr>
            <a:r>
              <a:t>Common workflow includes reading CSV, modifying rows, and writing back to a new CSV for data processing.</a:t>
            </a:r>
            <a:endParaRPr lang="en-US"/>
          </a:p>
        </p:txBody>
      </p:sp>
    </p:spTree>
    <p:extLst>
      <p:ext uri="{BB962C8B-B14F-4D97-AF65-F5344CB8AC3E}">
        <p14:creationId xmlns:p14="http://schemas.microsoft.com/office/powerpoint/2010/main" val="1441280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9EC39-4837-FF3E-7CF3-AC358423DA2B}"/>
              </a:ext>
            </a:extLst>
          </p:cNvPr>
          <p:cNvSpPr>
            <a:spLocks noGrp="1"/>
          </p:cNvSpPr>
          <p:nvPr>
            <p:ph type="title"/>
          </p:nvPr>
        </p:nvSpPr>
        <p:spPr>
          <a:xfrm>
            <a:off x="7094552" y="533399"/>
            <a:ext cx="4564047" cy="1295065"/>
          </a:xfrm>
        </p:spPr>
        <p:txBody>
          <a:bodyPr anchor="b">
            <a:normAutofit/>
          </a:bodyPr>
          <a:lstStyle/>
          <a:p>
            <a:r>
              <a:rPr lang="en-US"/>
              <a:t>JSON Files</a:t>
            </a:r>
          </a:p>
        </p:txBody>
      </p:sp>
      <p:pic>
        <p:nvPicPr>
          <p:cNvPr id="5" name="Content Placeholder 4" descr="Businesswoman holding placard with coins in front of technology icons">
            <a:extLst>
              <a:ext uri="{FF2B5EF4-FFF2-40B4-BE49-F238E27FC236}">
                <a16:creationId xmlns:a16="http://schemas.microsoft.com/office/drawing/2014/main" id="{4F51E002-916C-48D4-BEB7-66D69742E09B}"/>
              </a:ext>
            </a:extLst>
          </p:cNvPr>
          <p:cNvPicPr>
            <a:picLocks noGrp="1" noChangeAspect="1"/>
          </p:cNvPicPr>
          <p:nvPr>
            <p:ph type="pic" sz="quarter" idx="15"/>
          </p:nvPr>
        </p:nvPicPr>
        <p:blipFill>
          <a:blip r:embed="rId3"/>
          <a:srcRect l="18179" r="15042"/>
          <a:stretch>
            <a:fillRect/>
          </a:stretch>
        </p:blipFill>
        <p:spPr>
          <a:xfrm>
            <a:off x="152400" y="167600"/>
            <a:ext cx="6544414" cy="6541480"/>
          </a:xfrm>
        </p:spPr>
      </p:pic>
      <p:sp>
        <p:nvSpPr>
          <p:cNvPr id="4" name="Content Placeholder 3">
            <a:extLst>
              <a:ext uri="{FF2B5EF4-FFF2-40B4-BE49-F238E27FC236}">
                <a16:creationId xmlns:a16="http://schemas.microsoft.com/office/drawing/2014/main" id="{5F6076A8-0AA5-1766-E502-0304F610F4CE}"/>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2" y="1975104"/>
            <a:ext cx="4574383" cy="4368851"/>
          </a:xfrm>
        </p:spPr>
        <p:txBody>
          <a:bodyPr>
            <a:normAutofit/>
          </a:bodyPr>
          <a:lstStyle/>
          <a:p>
            <a:pPr marL="0" indent="0">
              <a:spcBef>
                <a:spcPts val="2500"/>
              </a:spcBef>
              <a:buFont typeface="Arial" panose="020B0604020202020204" pitchFamily="34" charset="0"/>
              <a:buNone/>
            </a:pPr>
            <a:r>
              <a:rPr lang="en-US" b="1"/>
              <a:t>JSON Usage in Web APIs</a:t>
            </a:r>
          </a:p>
          <a:p>
            <a:pPr marL="0" lvl="1" indent="0">
              <a:buFont typeface="Arial" panose="020B0604020202020204" pitchFamily="34" charset="0"/>
              <a:buNone/>
            </a:pPr>
            <a:r>
              <a:t>JSON is widely used to structure data in web applications and APIs for easy data exchange and processing.</a:t>
            </a:r>
            <a:endParaRPr lang="en-US"/>
          </a:p>
          <a:p>
            <a:pPr marL="0" indent="0">
              <a:spcBef>
                <a:spcPts val="2500"/>
              </a:spcBef>
              <a:buFont typeface="Arial" panose="020B0604020202020204" pitchFamily="34" charset="0"/>
              <a:buNone/>
            </a:pPr>
            <a:r>
              <a:rPr lang="en-US" b="1"/>
              <a:t>json Module Functions</a:t>
            </a:r>
          </a:p>
          <a:p>
            <a:pPr marL="0" lvl="1" indent="0">
              <a:buFont typeface="Arial" panose="020B0604020202020204" pitchFamily="34" charset="0"/>
              <a:buNone/>
            </a:pPr>
            <a:r>
              <a:t>Python's json module provides methods like json.load(), json.dump(), json.loads(), and json.dumps() to handle JSON data.</a:t>
            </a:r>
            <a:endParaRPr lang="en-US"/>
          </a:p>
          <a:p>
            <a:pPr marL="0" indent="0">
              <a:spcBef>
                <a:spcPts val="2500"/>
              </a:spcBef>
              <a:buFont typeface="Arial" panose="020B0604020202020204" pitchFamily="34" charset="0"/>
              <a:buNone/>
            </a:pPr>
            <a:r>
              <a:rPr lang="en-US" b="1"/>
              <a:t>Mapping JSON to Python</a:t>
            </a:r>
          </a:p>
          <a:p>
            <a:pPr marL="0" lvl="1" indent="0">
              <a:buFont typeface="Arial" panose="020B0604020202020204" pitchFamily="34" charset="0"/>
              <a:buNone/>
            </a:pPr>
            <a:r>
              <a:t>JSON data maps naturally to Python dictionaries and lists, enabling easy manipulation of configurations and API responses.</a:t>
            </a:r>
            <a:endParaRPr lang="en-US"/>
          </a:p>
        </p:txBody>
      </p:sp>
    </p:spTree>
    <p:extLst>
      <p:ext uri="{BB962C8B-B14F-4D97-AF65-F5344CB8AC3E}">
        <p14:creationId xmlns:p14="http://schemas.microsoft.com/office/powerpoint/2010/main" val="40462270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AFDD8-8836-5DB9-C080-EFA207C508C5}"/>
              </a:ext>
            </a:extLst>
          </p:cNvPr>
          <p:cNvSpPr>
            <a:spLocks noGrp="1"/>
          </p:cNvSpPr>
          <p:nvPr>
            <p:ph type="title"/>
          </p:nvPr>
        </p:nvSpPr>
        <p:spPr>
          <a:xfrm>
            <a:off x="533401" y="533400"/>
            <a:ext cx="4751831" cy="1066800"/>
          </a:xfrm>
        </p:spPr>
        <p:txBody>
          <a:bodyPr anchor="t">
            <a:normAutofit/>
          </a:bodyPr>
          <a:lstStyle/>
          <a:p>
            <a:r>
              <a:rPr lang="en-US"/>
              <a:t>Summary of Part 2</a:t>
            </a:r>
          </a:p>
        </p:txBody>
      </p:sp>
      <p:pic>
        <p:nvPicPr>
          <p:cNvPr id="5" name="Content Placeholder 4" descr="Brown treecreeper eating a fly on the side of a tree">
            <a:extLst>
              <a:ext uri="{FF2B5EF4-FFF2-40B4-BE49-F238E27FC236}">
                <a16:creationId xmlns:a16="http://schemas.microsoft.com/office/drawing/2014/main" id="{860F589F-C680-4E29-9514-0631DF3F25E7}"/>
              </a:ext>
            </a:extLst>
          </p:cNvPr>
          <p:cNvPicPr>
            <a:picLocks noGrp="1" noChangeAspect="1"/>
          </p:cNvPicPr>
          <p:nvPr>
            <p:ph type="pic" sz="quarter" idx="13"/>
          </p:nvPr>
        </p:nvPicPr>
        <p:blipFill>
          <a:blip r:embed="rId3"/>
          <a:stretch/>
        </p:blipFill>
        <p:spPr>
          <a:xfrm>
            <a:off x="1136749" y="1965325"/>
            <a:ext cx="3164133" cy="4740275"/>
          </a:xfrm>
        </p:spPr>
      </p:pic>
      <p:sp>
        <p:nvSpPr>
          <p:cNvPr id="4" name="Content Placeholder 3">
            <a:extLst>
              <a:ext uri="{FF2B5EF4-FFF2-40B4-BE49-F238E27FC236}">
                <a16:creationId xmlns:a16="http://schemas.microsoft.com/office/drawing/2014/main" id="{E4326BE1-7891-D9BF-BB1F-EAF6E161042C}"/>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Text File Handling</a:t>
            </a:r>
          </a:p>
          <a:p>
            <a:pPr marL="0" lvl="1" indent="0">
              <a:buFont typeface="Arial" panose="020B0604020202020204" pitchFamily="34" charset="0"/>
              <a:buNone/>
            </a:pPr>
            <a:r>
              <a:t>Text files are suitable for simple reading and writing operations where data is unstructured or plain text.</a:t>
            </a:r>
            <a:endParaRPr lang="en-US"/>
          </a:p>
          <a:p>
            <a:pPr marL="0" indent="0">
              <a:spcBef>
                <a:spcPts val="2500"/>
              </a:spcBef>
              <a:buFont typeface="Arial" panose="020B0604020202020204" pitchFamily="34" charset="0"/>
              <a:buNone/>
            </a:pPr>
            <a:r>
              <a:rPr lang="en-US" b="1"/>
              <a:t>CSV for Tabular Data</a:t>
            </a:r>
          </a:p>
          <a:p>
            <a:pPr marL="0" lvl="1" indent="0">
              <a:buFont typeface="Arial" panose="020B0604020202020204" pitchFamily="34" charset="0"/>
              <a:buNone/>
            </a:pPr>
            <a:r>
              <a:t>CSV files are ideal for tabular data and can be handled effectively using the csv module.</a:t>
            </a:r>
            <a:endParaRPr lang="en-US"/>
          </a:p>
          <a:p>
            <a:pPr marL="0" indent="0">
              <a:spcBef>
                <a:spcPts val="2500"/>
              </a:spcBef>
              <a:buFont typeface="Arial" panose="020B0604020202020204" pitchFamily="34" charset="0"/>
              <a:buNone/>
            </a:pPr>
            <a:r>
              <a:rPr lang="en-US" b="1"/>
              <a:t>JSON for Structured Data</a:t>
            </a:r>
          </a:p>
          <a:p>
            <a:pPr marL="0" lvl="1" indent="0">
              <a:buFont typeface="Arial" panose="020B0604020202020204" pitchFamily="34" charset="0"/>
              <a:buNone/>
            </a:pPr>
            <a:r>
              <a:t>JSON files represent structured hierarchical data, useful for complex data representation and interchange.</a:t>
            </a:r>
            <a:endParaRPr lang="en-US"/>
          </a:p>
          <a:p>
            <a:pPr marL="0" indent="0">
              <a:spcBef>
                <a:spcPts val="2500"/>
              </a:spcBef>
              <a:buFont typeface="Arial" panose="020B0604020202020204" pitchFamily="34" charset="0"/>
              <a:buNone/>
            </a:pPr>
            <a:r>
              <a:rPr lang="en-US" b="1"/>
              <a:t>Use of Context Managers</a:t>
            </a:r>
          </a:p>
          <a:p>
            <a:pPr marL="0" lvl="1" indent="0">
              <a:buFont typeface="Arial" panose="020B0604020202020204" pitchFamily="34" charset="0"/>
              <a:buNone/>
            </a:pPr>
            <a:r>
              <a:t>Context managers should always be used to safely open and close files across all data formats.</a:t>
            </a:r>
            <a:endParaRPr lang="en-US"/>
          </a:p>
        </p:txBody>
      </p:sp>
    </p:spTree>
    <p:extLst>
      <p:ext uri="{BB962C8B-B14F-4D97-AF65-F5344CB8AC3E}">
        <p14:creationId xmlns:p14="http://schemas.microsoft.com/office/powerpoint/2010/main" val="39638831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44AB3-13A1-D3F9-279A-1D96DF2CF682}"/>
              </a:ext>
            </a:extLst>
          </p:cNvPr>
          <p:cNvSpPr>
            <a:spLocks noGrp="1"/>
          </p:cNvSpPr>
          <p:nvPr>
            <p:ph type="ctrTitle"/>
          </p:nvPr>
        </p:nvSpPr>
        <p:spPr>
          <a:xfrm>
            <a:off x="533400" y="533400"/>
            <a:ext cx="7991856" cy="5791200"/>
          </a:xfrm>
        </p:spPr>
        <p:txBody>
          <a:bodyPr anchor="ctr">
            <a:normAutofit/>
          </a:bodyPr>
          <a:lstStyle/>
          <a:p>
            <a:r>
              <a:rPr lang="en-US"/>
              <a:t>Part 3: Exception Handling and Logging</a:t>
            </a:r>
          </a:p>
        </p:txBody>
      </p:sp>
    </p:spTree>
    <p:extLst>
      <p:ext uri="{BB962C8B-B14F-4D97-AF65-F5344CB8AC3E}">
        <p14:creationId xmlns:p14="http://schemas.microsoft.com/office/powerpoint/2010/main" val="9153603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86377-6CC1-1A81-2500-84717982B4A3}"/>
              </a:ext>
            </a:extLst>
          </p:cNvPr>
          <p:cNvSpPr>
            <a:spLocks noGrp="1"/>
          </p:cNvSpPr>
          <p:nvPr>
            <p:ph type="title"/>
          </p:nvPr>
        </p:nvSpPr>
        <p:spPr>
          <a:xfrm>
            <a:off x="7094552" y="533399"/>
            <a:ext cx="4564047" cy="1295065"/>
          </a:xfrm>
        </p:spPr>
        <p:txBody>
          <a:bodyPr anchor="b">
            <a:normAutofit/>
          </a:bodyPr>
          <a:lstStyle/>
          <a:p>
            <a:r>
              <a:rPr lang="en-US"/>
              <a:t>Why Handle Errors?</a:t>
            </a:r>
          </a:p>
        </p:txBody>
      </p:sp>
      <p:pic>
        <p:nvPicPr>
          <p:cNvPr id="5" name="Content Placeholder 4" descr="Document with repair tools symbol on blue abstract background">
            <a:extLst>
              <a:ext uri="{FF2B5EF4-FFF2-40B4-BE49-F238E27FC236}">
                <a16:creationId xmlns:a16="http://schemas.microsoft.com/office/drawing/2014/main" id="{5BA66FAE-5055-46E9-A8F3-537C9A6CDFE3}"/>
              </a:ext>
            </a:extLst>
          </p:cNvPr>
          <p:cNvPicPr>
            <a:picLocks noGrp="1" noChangeAspect="1"/>
          </p:cNvPicPr>
          <p:nvPr>
            <p:ph type="pic" sz="quarter" idx="15"/>
          </p:nvPr>
        </p:nvPicPr>
        <p:blipFill>
          <a:blip r:embed="rId3"/>
          <a:srcRect l="21314" r="22411" b="-1"/>
          <a:stretch>
            <a:fillRect/>
          </a:stretch>
        </p:blipFill>
        <p:spPr>
          <a:xfrm>
            <a:off x="152400" y="167600"/>
            <a:ext cx="6544414" cy="6541480"/>
          </a:xfrm>
        </p:spPr>
      </p:pic>
      <p:sp>
        <p:nvSpPr>
          <p:cNvPr id="4" name="Content Placeholder 3">
            <a:extLst>
              <a:ext uri="{FF2B5EF4-FFF2-40B4-BE49-F238E27FC236}">
                <a16:creationId xmlns:a16="http://schemas.microsoft.com/office/drawing/2014/main" id="{13AB0F0E-7838-E44F-80EE-D480BAC0C7DE}"/>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2" y="1975104"/>
            <a:ext cx="4574383" cy="4368851"/>
          </a:xfrm>
        </p:spPr>
        <p:txBody>
          <a:bodyPr>
            <a:normAutofit/>
          </a:bodyPr>
          <a:lstStyle/>
          <a:p>
            <a:pPr marL="0" indent="0">
              <a:spcBef>
                <a:spcPts val="2500"/>
              </a:spcBef>
              <a:buFont typeface="Arial" panose="020B0604020202020204" pitchFamily="34" charset="0"/>
              <a:buNone/>
            </a:pPr>
            <a:r>
              <a:rPr lang="en-US" b="1"/>
              <a:t>Unpredictable Data Processing</a:t>
            </a:r>
          </a:p>
          <a:p>
            <a:pPr marL="0" lvl="1" indent="0">
              <a:buFont typeface="Arial" panose="020B0604020202020204" pitchFamily="34" charset="0"/>
              <a:buNone/>
            </a:pPr>
            <a:r>
              <a:t>Real-world data processing is often unpredictable due to missing files, malformed values, or network failures.</a:t>
            </a:r>
            <a:endParaRPr lang="en-US"/>
          </a:p>
          <a:p>
            <a:pPr marL="0" indent="0">
              <a:spcBef>
                <a:spcPts val="2500"/>
              </a:spcBef>
              <a:buFont typeface="Arial" panose="020B0604020202020204" pitchFamily="34" charset="0"/>
              <a:buNone/>
            </a:pPr>
            <a:r>
              <a:rPr lang="en-US" b="1"/>
              <a:t>Exception Handling Benefits</a:t>
            </a:r>
          </a:p>
          <a:p>
            <a:pPr marL="0" lvl="1" indent="0">
              <a:buFont typeface="Arial" panose="020B0604020202020204" pitchFamily="34" charset="0"/>
              <a:buNone/>
            </a:pPr>
            <a:r>
              <a:t>Exception handling allows programs to anticipate errors and decide appropriate responses to prevent crashes.</a:t>
            </a:r>
            <a:endParaRPr lang="en-US"/>
          </a:p>
          <a:p>
            <a:pPr marL="0" indent="0">
              <a:spcBef>
                <a:spcPts val="2500"/>
              </a:spcBef>
              <a:buFont typeface="Arial" panose="020B0604020202020204" pitchFamily="34" charset="0"/>
              <a:buNone/>
            </a:pPr>
            <a:r>
              <a:rPr lang="en-US" b="1"/>
              <a:t>Importance of Logging</a:t>
            </a:r>
          </a:p>
          <a:p>
            <a:pPr marL="0" lvl="1" indent="0">
              <a:buFont typeface="Arial" panose="020B0604020202020204" pitchFamily="34" charset="0"/>
              <a:buNone/>
            </a:pPr>
            <a:r>
              <a:t>Logging keeps a record of events and errors, aiding in diagnosing and troubleshooting issues effectively.</a:t>
            </a:r>
            <a:endParaRPr lang="en-US"/>
          </a:p>
        </p:txBody>
      </p:sp>
    </p:spTree>
    <p:extLst>
      <p:ext uri="{BB962C8B-B14F-4D97-AF65-F5344CB8AC3E}">
        <p14:creationId xmlns:p14="http://schemas.microsoft.com/office/powerpoint/2010/main" val="165313265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63A7C-4D91-5FCA-B23D-0DF9A7FA521F}"/>
              </a:ext>
            </a:extLst>
          </p:cNvPr>
          <p:cNvSpPr>
            <a:spLocks noGrp="1"/>
          </p:cNvSpPr>
          <p:nvPr>
            <p:ph type="title"/>
          </p:nvPr>
        </p:nvSpPr>
        <p:spPr>
          <a:xfrm>
            <a:off x="533401" y="533400"/>
            <a:ext cx="4751831" cy="1066800"/>
          </a:xfrm>
        </p:spPr>
        <p:txBody>
          <a:bodyPr anchor="t">
            <a:normAutofit/>
          </a:bodyPr>
          <a:lstStyle/>
          <a:p>
            <a:r>
              <a:rPr lang="en-US"/>
              <a:t>Try, Except, Else, Finally</a:t>
            </a:r>
          </a:p>
        </p:txBody>
      </p:sp>
      <p:pic>
        <p:nvPicPr>
          <p:cNvPr id="5" name="Content Placeholder 4" descr="digital technology concept">
            <a:extLst>
              <a:ext uri="{FF2B5EF4-FFF2-40B4-BE49-F238E27FC236}">
                <a16:creationId xmlns:a16="http://schemas.microsoft.com/office/drawing/2014/main" id="{7FCC30BE-3C8D-40FF-912D-B811C613C686}"/>
              </a:ext>
            </a:extLst>
          </p:cNvPr>
          <p:cNvPicPr>
            <a:picLocks noGrp="1" noChangeAspect="1"/>
          </p:cNvPicPr>
          <p:nvPr>
            <p:ph type="pic" sz="quarter" idx="13"/>
          </p:nvPr>
        </p:nvPicPr>
        <p:blipFill>
          <a:blip r:embed="rId3"/>
          <a:stretch/>
        </p:blipFill>
        <p:spPr>
          <a:xfrm>
            <a:off x="152400" y="2891854"/>
            <a:ext cx="5132831" cy="2887217"/>
          </a:xfrm>
        </p:spPr>
      </p:pic>
      <p:sp>
        <p:nvSpPr>
          <p:cNvPr id="4" name="Content Placeholder 3">
            <a:extLst>
              <a:ext uri="{FF2B5EF4-FFF2-40B4-BE49-F238E27FC236}">
                <a16:creationId xmlns:a16="http://schemas.microsoft.com/office/drawing/2014/main" id="{4D8E7B85-0BEA-483C-F7AE-3E9A3FB90B22}"/>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Try Block Function</a:t>
            </a:r>
          </a:p>
          <a:p>
            <a:pPr marL="0" lvl="1" indent="0">
              <a:buFont typeface="Arial" panose="020B0604020202020204" pitchFamily="34" charset="0"/>
              <a:buNone/>
            </a:pPr>
            <a:r>
              <a:t>The try block runs code that might raise exceptions, initiating error-handling.</a:t>
            </a:r>
            <a:endParaRPr lang="en-US"/>
          </a:p>
          <a:p>
            <a:pPr marL="0" indent="0">
              <a:spcBef>
                <a:spcPts val="2500"/>
              </a:spcBef>
              <a:buFont typeface="Arial" panose="020B0604020202020204" pitchFamily="34" charset="0"/>
              <a:buNone/>
            </a:pPr>
            <a:r>
              <a:rPr lang="en-US" b="1"/>
              <a:t>Except Blocks Handling</a:t>
            </a:r>
          </a:p>
          <a:p>
            <a:pPr marL="0" lvl="1" indent="0">
              <a:buFont typeface="Arial" panose="020B0604020202020204" pitchFamily="34" charset="0"/>
              <a:buNone/>
            </a:pPr>
            <a:r>
              <a:t>Except blocks catch specific errors like ValueError and handle them gracefully.</a:t>
            </a:r>
            <a:endParaRPr lang="en-US"/>
          </a:p>
          <a:p>
            <a:pPr marL="0" indent="0">
              <a:spcBef>
                <a:spcPts val="2500"/>
              </a:spcBef>
              <a:buFont typeface="Arial" panose="020B0604020202020204" pitchFamily="34" charset="0"/>
              <a:buNone/>
            </a:pPr>
            <a:r>
              <a:rPr lang="en-US" b="1"/>
              <a:t>Else Block Usage</a:t>
            </a:r>
          </a:p>
          <a:p>
            <a:pPr marL="0" lvl="1" indent="0">
              <a:buFont typeface="Arial" panose="020B0604020202020204" pitchFamily="34" charset="0"/>
              <a:buNone/>
            </a:pPr>
            <a:r>
              <a:t>Else block executes only if no exceptions occur, ensuring normal flow continuation.</a:t>
            </a:r>
            <a:endParaRPr lang="en-US"/>
          </a:p>
          <a:p>
            <a:pPr marL="0" indent="0">
              <a:spcBef>
                <a:spcPts val="2500"/>
              </a:spcBef>
              <a:buFont typeface="Arial" panose="020B0604020202020204" pitchFamily="34" charset="0"/>
              <a:buNone/>
            </a:pPr>
            <a:r>
              <a:rPr lang="en-US" b="1"/>
              <a:t>Finally Block Purpose</a:t>
            </a:r>
          </a:p>
          <a:p>
            <a:pPr marL="0" lvl="1" indent="0">
              <a:buFont typeface="Arial" panose="020B0604020202020204" pitchFamily="34" charset="0"/>
              <a:buNone/>
            </a:pPr>
            <a:r>
              <a:t>Finally block always runs, perfect for cleanup tasks like closing files or resources.</a:t>
            </a:r>
            <a:endParaRPr lang="en-US"/>
          </a:p>
        </p:txBody>
      </p:sp>
    </p:spTree>
    <p:extLst>
      <p:ext uri="{BB962C8B-B14F-4D97-AF65-F5344CB8AC3E}">
        <p14:creationId xmlns:p14="http://schemas.microsoft.com/office/powerpoint/2010/main" val="3983741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5C11E-66DF-57F9-64B8-05E393B35541}"/>
              </a:ext>
            </a:extLst>
          </p:cNvPr>
          <p:cNvSpPr>
            <a:spLocks noGrp="1"/>
          </p:cNvSpPr>
          <p:nvPr>
            <p:ph type="title"/>
          </p:nvPr>
        </p:nvSpPr>
        <p:spPr>
          <a:xfrm>
            <a:off x="533400" y="533400"/>
            <a:ext cx="11125200" cy="953622"/>
          </a:xfrm>
        </p:spPr>
        <p:txBody>
          <a:bodyPr anchor="t">
            <a:normAutofit/>
          </a:bodyPr>
          <a:lstStyle/>
          <a:p>
            <a:r>
              <a:rPr lang="en-US"/>
              <a:t>Summary of Part 3</a:t>
            </a:r>
          </a:p>
        </p:txBody>
      </p:sp>
      <p:graphicFrame>
        <p:nvGraphicFramePr>
          <p:cNvPr id="4" name="Content Placeholder 3">
            <a:extLst>
              <a:ext uri="{FF2B5EF4-FFF2-40B4-BE49-F238E27FC236}">
                <a16:creationId xmlns:a16="http://schemas.microsoft.com/office/drawing/2014/main" id="{07F2372D-10B4-48A4-980D-EF0BAD9C85DF}"/>
              </a:ext>
            </a:extLst>
          </p:cNvPr>
          <p:cNvGraphicFramePr>
            <a:graphicFrameLocks noGrp="1"/>
          </p:cNvGraphicFramePr>
          <p:nvPr>
            <p:ph idx="1"/>
            <p:extLst>
              <p:ext uri="{D42A27DB-BD31-4B8C-83A1-F6EECF244321}">
                <p14:modId xmlns:p14="http://schemas.microsoft.com/office/powerpoint/2010/main" val="3496407877"/>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533400" y="1669902"/>
          <a:ext cx="11125200" cy="46740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6857344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93206-AA59-94A7-CF83-673097A997B6}"/>
              </a:ext>
            </a:extLst>
          </p:cNvPr>
          <p:cNvSpPr>
            <a:spLocks noGrp="1"/>
          </p:cNvSpPr>
          <p:nvPr>
            <p:ph type="ctrTitle"/>
          </p:nvPr>
        </p:nvSpPr>
        <p:spPr>
          <a:xfrm>
            <a:off x="533400" y="1417671"/>
            <a:ext cx="7991856" cy="4906929"/>
          </a:xfrm>
        </p:spPr>
        <p:txBody>
          <a:bodyPr anchor="b">
            <a:normAutofit/>
          </a:bodyPr>
          <a:lstStyle/>
          <a:p>
            <a:r>
              <a:rPr lang="en-US"/>
              <a:t>Part 4: Pandas and NumPy</a:t>
            </a:r>
          </a:p>
        </p:txBody>
      </p:sp>
    </p:spTree>
    <p:extLst>
      <p:ext uri="{BB962C8B-B14F-4D97-AF65-F5344CB8AC3E}">
        <p14:creationId xmlns:p14="http://schemas.microsoft.com/office/powerpoint/2010/main" val="18892001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74054-7E59-D101-F2F0-84C4FA17AAD1}"/>
              </a:ext>
            </a:extLst>
          </p:cNvPr>
          <p:cNvSpPr>
            <a:spLocks noGrp="1"/>
          </p:cNvSpPr>
          <p:nvPr>
            <p:ph type="ctrTitle"/>
          </p:nvPr>
        </p:nvSpPr>
        <p:spPr>
          <a:xfrm>
            <a:off x="533400" y="1417671"/>
            <a:ext cx="7991856" cy="4906929"/>
          </a:xfrm>
        </p:spPr>
        <p:txBody>
          <a:bodyPr anchor="b">
            <a:normAutofit/>
          </a:bodyPr>
          <a:lstStyle/>
          <a:p>
            <a:r>
              <a:rPr lang="en-US"/>
              <a:t>Opening</a:t>
            </a:r>
          </a:p>
        </p:txBody>
      </p:sp>
    </p:spTree>
    <p:extLst>
      <p:ext uri="{BB962C8B-B14F-4D97-AF65-F5344CB8AC3E}">
        <p14:creationId xmlns:p14="http://schemas.microsoft.com/office/powerpoint/2010/main" val="22288725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8D680-AEE1-06AB-E0AA-FB4A7E32F975}"/>
              </a:ext>
            </a:extLst>
          </p:cNvPr>
          <p:cNvSpPr>
            <a:spLocks noGrp="1"/>
          </p:cNvSpPr>
          <p:nvPr>
            <p:ph type="title"/>
          </p:nvPr>
        </p:nvSpPr>
        <p:spPr>
          <a:xfrm>
            <a:off x="7094552" y="533399"/>
            <a:ext cx="4564047" cy="1295065"/>
          </a:xfrm>
        </p:spPr>
        <p:txBody>
          <a:bodyPr anchor="b">
            <a:normAutofit/>
          </a:bodyPr>
          <a:lstStyle/>
          <a:p>
            <a:r>
              <a:rPr lang="en-US"/>
              <a:t>Why Pandas and NumPy?</a:t>
            </a:r>
          </a:p>
        </p:txBody>
      </p:sp>
      <p:pic>
        <p:nvPicPr>
          <p:cNvPr id="5" name="Content Placeholder 4" descr="Vibrant multicolour checkered floor design">
            <a:extLst>
              <a:ext uri="{FF2B5EF4-FFF2-40B4-BE49-F238E27FC236}">
                <a16:creationId xmlns:a16="http://schemas.microsoft.com/office/drawing/2014/main" id="{82D83C36-0B71-491F-946F-291E44EFBF5D}"/>
              </a:ext>
            </a:extLst>
          </p:cNvPr>
          <p:cNvPicPr>
            <a:picLocks noGrp="1" noChangeAspect="1"/>
          </p:cNvPicPr>
          <p:nvPr>
            <p:ph type="pic" sz="quarter" idx="15"/>
          </p:nvPr>
        </p:nvPicPr>
        <p:blipFill>
          <a:blip r:embed="rId3"/>
          <a:srcRect l="15660" r="16811" b="1"/>
          <a:stretch>
            <a:fillRect/>
          </a:stretch>
        </p:blipFill>
        <p:spPr>
          <a:xfrm>
            <a:off x="152400" y="167600"/>
            <a:ext cx="6544414" cy="6541480"/>
          </a:xfrm>
        </p:spPr>
      </p:pic>
      <p:sp>
        <p:nvSpPr>
          <p:cNvPr id="4" name="Content Placeholder 3">
            <a:extLst>
              <a:ext uri="{FF2B5EF4-FFF2-40B4-BE49-F238E27FC236}">
                <a16:creationId xmlns:a16="http://schemas.microsoft.com/office/drawing/2014/main" id="{7D2B87BE-56FA-E853-A3C9-F6D9D1A58BEE}"/>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94552" y="1975104"/>
            <a:ext cx="4574383" cy="4368851"/>
          </a:xfrm>
        </p:spPr>
        <p:txBody>
          <a:bodyPr>
            <a:normAutofit/>
          </a:bodyPr>
          <a:lstStyle/>
          <a:p>
            <a:pPr marL="0" indent="0">
              <a:spcBef>
                <a:spcPts val="2500"/>
              </a:spcBef>
              <a:buFont typeface="Arial" panose="020B0604020202020204" pitchFamily="34" charset="0"/>
              <a:buNone/>
            </a:pPr>
            <a:r>
              <a:rPr lang="en-US" b="1"/>
              <a:t>NumPy Arrays</a:t>
            </a:r>
          </a:p>
          <a:p>
            <a:pPr marL="0" lvl="1" indent="0">
              <a:buFont typeface="Arial" panose="020B0604020202020204" pitchFamily="34" charset="0"/>
              <a:buNone/>
            </a:pPr>
            <a:r>
              <a:t>NumPy offers fast, memory-efficient arrays that support complex mathematical operations for numerical computing.</a:t>
            </a:r>
            <a:endParaRPr lang="en-US"/>
          </a:p>
          <a:p>
            <a:pPr marL="0" indent="0">
              <a:spcBef>
                <a:spcPts val="2500"/>
              </a:spcBef>
              <a:buFont typeface="Arial" panose="020B0604020202020204" pitchFamily="34" charset="0"/>
              <a:buNone/>
            </a:pPr>
            <a:r>
              <a:rPr lang="en-US" b="1"/>
              <a:t>Pandas Data Structures</a:t>
            </a:r>
          </a:p>
          <a:p>
            <a:pPr marL="0" lvl="1" indent="0">
              <a:buFont typeface="Arial" panose="020B0604020202020204" pitchFamily="34" charset="0"/>
              <a:buNone/>
            </a:pPr>
            <a:r>
              <a:t>Pandas builds on NumPy to provide high-level data structures like Series and DataFrames for easier data handling.</a:t>
            </a:r>
            <a:endParaRPr lang="en-US"/>
          </a:p>
          <a:p>
            <a:pPr marL="0" indent="0">
              <a:spcBef>
                <a:spcPts val="2500"/>
              </a:spcBef>
              <a:buFont typeface="Arial" panose="020B0604020202020204" pitchFamily="34" charset="0"/>
              <a:buNone/>
            </a:pPr>
            <a:r>
              <a:rPr lang="en-US" b="1"/>
              <a:t>Data Manipulation Benefits</a:t>
            </a:r>
          </a:p>
          <a:p>
            <a:pPr marL="0" lvl="1" indent="0">
              <a:buFont typeface="Arial" panose="020B0604020202020204" pitchFamily="34" charset="0"/>
              <a:buNone/>
            </a:pPr>
            <a:r>
              <a:t>These tools enable complex data filtering, grouping, merging, and aggregation with less code and improved efficiency.</a:t>
            </a:r>
            <a:endParaRPr lang="en-US"/>
          </a:p>
        </p:txBody>
      </p:sp>
    </p:spTree>
    <p:extLst>
      <p:ext uri="{BB962C8B-B14F-4D97-AF65-F5344CB8AC3E}">
        <p14:creationId xmlns:p14="http://schemas.microsoft.com/office/powerpoint/2010/main" val="8643014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EBFB-39D7-0F18-0A7B-2A0D36E31830}"/>
              </a:ext>
            </a:extLst>
          </p:cNvPr>
          <p:cNvSpPr>
            <a:spLocks noGrp="1"/>
          </p:cNvSpPr>
          <p:nvPr>
            <p:ph type="title"/>
          </p:nvPr>
        </p:nvSpPr>
        <p:spPr>
          <a:xfrm>
            <a:off x="533401" y="533400"/>
            <a:ext cx="4751831" cy="1066800"/>
          </a:xfrm>
        </p:spPr>
        <p:txBody>
          <a:bodyPr anchor="t">
            <a:normAutofit/>
          </a:bodyPr>
          <a:lstStyle/>
          <a:p>
            <a:r>
              <a:rPr lang="en-US"/>
              <a:t>NumPy Basics</a:t>
            </a:r>
          </a:p>
        </p:txBody>
      </p:sp>
      <p:pic>
        <p:nvPicPr>
          <p:cNvPr id="5" name="Content Placeholder 4" descr="Internet of Things Concept">
            <a:extLst>
              <a:ext uri="{FF2B5EF4-FFF2-40B4-BE49-F238E27FC236}">
                <a16:creationId xmlns:a16="http://schemas.microsoft.com/office/drawing/2014/main" id="{2D1B80EE-0741-4FCF-B30B-210C47B4C867}"/>
              </a:ext>
            </a:extLst>
          </p:cNvPr>
          <p:cNvPicPr>
            <a:picLocks noGrp="1" noChangeAspect="1"/>
          </p:cNvPicPr>
          <p:nvPr>
            <p:ph type="pic" sz="quarter" idx="13"/>
          </p:nvPr>
        </p:nvPicPr>
        <p:blipFill>
          <a:blip r:embed="rId3"/>
          <a:srcRect l="8462" r="19261" b="1"/>
          <a:stretch>
            <a:fillRect/>
          </a:stretch>
        </p:blipFill>
        <p:spPr>
          <a:xfrm>
            <a:off x="152400" y="1965325"/>
            <a:ext cx="5132831" cy="4740275"/>
          </a:xfrm>
        </p:spPr>
      </p:pic>
      <p:sp>
        <p:nvSpPr>
          <p:cNvPr id="4" name="Content Placeholder 3">
            <a:extLst>
              <a:ext uri="{FF2B5EF4-FFF2-40B4-BE49-F238E27FC236}">
                <a16:creationId xmlns:a16="http://schemas.microsoft.com/office/drawing/2014/main" id="{D695C959-F6F5-8FC6-37A1-4F58912C2F00}"/>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Creating NumPy Arrays</a:t>
            </a:r>
          </a:p>
          <a:p>
            <a:pPr marL="0" lvl="1" indent="0">
              <a:buFont typeface="Arial" panose="020B0604020202020204" pitchFamily="34" charset="0"/>
              <a:buNone/>
            </a:pPr>
            <a:r>
              <a:t>Learn to create NumPy arrays from lists and generate arrays using built-in functions for efficient data handling.</a:t>
            </a:r>
            <a:endParaRPr lang="en-US"/>
          </a:p>
          <a:p>
            <a:pPr marL="0" indent="0">
              <a:spcBef>
                <a:spcPts val="2500"/>
              </a:spcBef>
              <a:buFont typeface="Arial" panose="020B0604020202020204" pitchFamily="34" charset="0"/>
              <a:buNone/>
            </a:pPr>
            <a:r>
              <a:rPr lang="en-US" b="1"/>
              <a:t>Vectorized Operations</a:t>
            </a:r>
          </a:p>
          <a:p>
            <a:pPr marL="0" lvl="1" indent="0">
              <a:buFont typeface="Arial" panose="020B0604020202020204" pitchFamily="34" charset="0"/>
              <a:buNone/>
            </a:pPr>
            <a:r>
              <a:t>Perform vectorized mathematical operations that are faster than traditional Python loops for numerical computations.</a:t>
            </a:r>
            <a:endParaRPr lang="en-US"/>
          </a:p>
          <a:p>
            <a:pPr marL="0" indent="0">
              <a:spcBef>
                <a:spcPts val="2500"/>
              </a:spcBef>
              <a:buFont typeface="Arial" panose="020B0604020202020204" pitchFamily="34" charset="0"/>
              <a:buNone/>
            </a:pPr>
            <a:r>
              <a:rPr lang="en-US" b="1"/>
              <a:t>Indexing and Broadcasting</a:t>
            </a:r>
          </a:p>
          <a:p>
            <a:pPr marL="0" lvl="1" indent="0">
              <a:buFont typeface="Arial" panose="020B0604020202020204" pitchFamily="34" charset="0"/>
              <a:buNone/>
            </a:pPr>
            <a:r>
              <a:t>Explore advanced indexing, shaping, and broadcasting techniques to manipulate and align arrays efficiently.</a:t>
            </a:r>
            <a:endParaRPr lang="en-US"/>
          </a:p>
          <a:p>
            <a:pPr marL="0" indent="0">
              <a:spcBef>
                <a:spcPts val="2500"/>
              </a:spcBef>
              <a:buFont typeface="Arial" panose="020B0604020202020204" pitchFamily="34" charset="0"/>
              <a:buNone/>
            </a:pPr>
            <a:r>
              <a:rPr lang="en-US" b="1"/>
              <a:t>Performance and Integration</a:t>
            </a:r>
          </a:p>
          <a:p>
            <a:pPr marL="0" lvl="1" indent="0">
              <a:buFont typeface="Arial" panose="020B0604020202020204" pitchFamily="34" charset="0"/>
              <a:buNone/>
            </a:pPr>
            <a:r>
              <a:t>Understand why NumPy accelerates computations and how pandas utilizes NumPy internally for better performance.</a:t>
            </a:r>
            <a:endParaRPr lang="en-US"/>
          </a:p>
        </p:txBody>
      </p:sp>
    </p:spTree>
    <p:extLst>
      <p:ext uri="{BB962C8B-B14F-4D97-AF65-F5344CB8AC3E}">
        <p14:creationId xmlns:p14="http://schemas.microsoft.com/office/powerpoint/2010/main" val="25671837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DBC1D-8A16-1497-AF77-593404B389D4}"/>
              </a:ext>
            </a:extLst>
          </p:cNvPr>
          <p:cNvSpPr>
            <a:spLocks noGrp="1"/>
          </p:cNvSpPr>
          <p:nvPr>
            <p:ph type="title"/>
          </p:nvPr>
        </p:nvSpPr>
        <p:spPr>
          <a:xfrm>
            <a:off x="7620000" y="533399"/>
            <a:ext cx="3445936" cy="1633865"/>
          </a:xfrm>
        </p:spPr>
        <p:txBody>
          <a:bodyPr anchor="b">
            <a:normAutofit/>
          </a:bodyPr>
          <a:lstStyle/>
          <a:p>
            <a:r>
              <a:rPr lang="en-US"/>
              <a:t>Pandas Basics</a:t>
            </a:r>
          </a:p>
        </p:txBody>
      </p:sp>
      <p:pic>
        <p:nvPicPr>
          <p:cNvPr id="5" name="Content Placeholder 4" descr="Database symbols with arrows and file folder">
            <a:extLst>
              <a:ext uri="{FF2B5EF4-FFF2-40B4-BE49-F238E27FC236}">
                <a16:creationId xmlns:a16="http://schemas.microsoft.com/office/drawing/2014/main" id="{F3088282-D49E-40B0-BCBC-99B4DED45663}"/>
              </a:ext>
            </a:extLst>
          </p:cNvPr>
          <p:cNvPicPr>
            <a:picLocks noGrp="1" noChangeAspect="1"/>
          </p:cNvPicPr>
          <p:nvPr>
            <p:ph type="pic" sz="quarter" idx="18"/>
          </p:nvPr>
        </p:nvPicPr>
        <p:blipFill>
          <a:blip r:embed="rId3"/>
          <a:srcRect l="10034" r="-1" b="-1"/>
          <a:stretch>
            <a:fillRect/>
          </a:stretch>
        </p:blipFill>
        <p:spPr>
          <a:xfrm>
            <a:off x="152401" y="165101"/>
            <a:ext cx="7012693" cy="6528179"/>
          </a:xfrm>
        </p:spPr>
      </p:pic>
      <p:sp>
        <p:nvSpPr>
          <p:cNvPr id="4" name="Content Placeholder 3">
            <a:extLst>
              <a:ext uri="{FF2B5EF4-FFF2-40B4-BE49-F238E27FC236}">
                <a16:creationId xmlns:a16="http://schemas.microsoft.com/office/drawing/2014/main" id="{9AE14FAE-A8D2-E313-8422-7604B72832B8}"/>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20127" y="2315569"/>
            <a:ext cx="3445810" cy="3264871"/>
          </a:xfrm>
        </p:spPr>
        <p:txBody>
          <a:bodyPr>
            <a:normAutofit/>
          </a:bodyPr>
          <a:lstStyle/>
          <a:p>
            <a:pPr marL="0" indent="0">
              <a:lnSpc>
                <a:spcPct val="110000"/>
              </a:lnSpc>
              <a:spcBef>
                <a:spcPts val="2500"/>
              </a:spcBef>
              <a:buFont typeface="Arial" panose="020B0604020202020204" pitchFamily="34" charset="0"/>
              <a:buNone/>
            </a:pPr>
            <a:r>
              <a:rPr lang="en-US" sz="1100" b="1"/>
              <a:t>Series Data Structure</a:t>
            </a:r>
          </a:p>
          <a:p>
            <a:pPr marL="0" lvl="1" indent="0">
              <a:lnSpc>
                <a:spcPct val="110000"/>
              </a:lnSpc>
              <a:buFont typeface="Arial" panose="020B0604020202020204" pitchFamily="34" charset="0"/>
              <a:buNone/>
            </a:pPr>
            <a:r>
              <a:rPr lang="en-US" sz="1100"/>
              <a:t>The Series is a one-dimensional labeled array capable of holding any data type, fundamental in pandas.</a:t>
            </a:r>
          </a:p>
          <a:p>
            <a:pPr marL="0" indent="0">
              <a:lnSpc>
                <a:spcPct val="110000"/>
              </a:lnSpc>
              <a:spcBef>
                <a:spcPts val="2500"/>
              </a:spcBef>
              <a:buFont typeface="Arial" panose="020B0604020202020204" pitchFamily="34" charset="0"/>
              <a:buNone/>
            </a:pPr>
            <a:r>
              <a:rPr lang="en-US" sz="1100" b="1"/>
              <a:t>DataFrame Structure</a:t>
            </a:r>
          </a:p>
          <a:p>
            <a:pPr marL="0" lvl="1" indent="0">
              <a:lnSpc>
                <a:spcPct val="110000"/>
              </a:lnSpc>
              <a:buFont typeface="Arial" panose="020B0604020202020204" pitchFamily="34" charset="0"/>
              <a:buNone/>
            </a:pPr>
            <a:r>
              <a:rPr lang="en-US" sz="1100"/>
              <a:t>DataFrame is a two-dimensional labeled data structure with columns of potentially different types, essential for data manipulation.</a:t>
            </a:r>
          </a:p>
          <a:p>
            <a:pPr marL="0" indent="0">
              <a:lnSpc>
                <a:spcPct val="110000"/>
              </a:lnSpc>
              <a:spcBef>
                <a:spcPts val="2500"/>
              </a:spcBef>
              <a:buFont typeface="Arial" panose="020B0604020202020204" pitchFamily="34" charset="0"/>
              <a:buNone/>
            </a:pPr>
            <a:r>
              <a:rPr lang="en-US" sz="1100" b="1"/>
              <a:t>Loading Data Files</a:t>
            </a:r>
          </a:p>
          <a:p>
            <a:pPr marL="0" lvl="1" indent="0">
              <a:lnSpc>
                <a:spcPct val="110000"/>
              </a:lnSpc>
              <a:buFont typeface="Arial" panose="020B0604020202020204" pitchFamily="34" charset="0"/>
              <a:buNone/>
            </a:pPr>
            <a:r>
              <a:rPr lang="en-US" sz="1100"/>
              <a:t>Pandas allows loading data from CSV and JSON files easily using functions like `pd.read_csv()` to create DataFrames.</a:t>
            </a:r>
          </a:p>
        </p:txBody>
      </p:sp>
    </p:spTree>
    <p:extLst>
      <p:ext uri="{BB962C8B-B14F-4D97-AF65-F5344CB8AC3E}">
        <p14:creationId xmlns:p14="http://schemas.microsoft.com/office/powerpoint/2010/main" val="17744679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7F243-884B-6C20-E7CF-ADFEAC4DF9F0}"/>
              </a:ext>
            </a:extLst>
          </p:cNvPr>
          <p:cNvSpPr>
            <a:spLocks noGrp="1"/>
          </p:cNvSpPr>
          <p:nvPr>
            <p:ph type="title"/>
          </p:nvPr>
        </p:nvSpPr>
        <p:spPr>
          <a:xfrm>
            <a:off x="533401" y="533400"/>
            <a:ext cx="4751831" cy="1066800"/>
          </a:xfrm>
        </p:spPr>
        <p:txBody>
          <a:bodyPr anchor="t">
            <a:normAutofit/>
          </a:bodyPr>
          <a:lstStyle/>
          <a:p>
            <a:r>
              <a:rPr lang="en-US"/>
              <a:t>Workshop Introduction</a:t>
            </a:r>
          </a:p>
        </p:txBody>
      </p:sp>
      <p:pic>
        <p:nvPicPr>
          <p:cNvPr id="5" name="Content Placeholder 4" descr="Working from home due to social distancing">
            <a:extLst>
              <a:ext uri="{FF2B5EF4-FFF2-40B4-BE49-F238E27FC236}">
                <a16:creationId xmlns:a16="http://schemas.microsoft.com/office/drawing/2014/main" id="{134C372A-51C3-4670-99D4-AF3042419B11}"/>
              </a:ext>
            </a:extLst>
          </p:cNvPr>
          <p:cNvPicPr>
            <a:picLocks noGrp="1" noChangeAspect="1"/>
          </p:cNvPicPr>
          <p:nvPr>
            <p:ph type="pic" sz="quarter" idx="13"/>
          </p:nvPr>
        </p:nvPicPr>
        <p:blipFill>
          <a:blip r:embed="rId3"/>
          <a:srcRect l="23522" r="4201" b="1"/>
          <a:stretch>
            <a:fillRect/>
          </a:stretch>
        </p:blipFill>
        <p:spPr>
          <a:xfrm>
            <a:off x="152400" y="1965325"/>
            <a:ext cx="5132831" cy="4740275"/>
          </a:xfrm>
        </p:spPr>
      </p:pic>
      <p:sp>
        <p:nvSpPr>
          <p:cNvPr id="4" name="Content Placeholder 3">
            <a:extLst>
              <a:ext uri="{FF2B5EF4-FFF2-40B4-BE49-F238E27FC236}">
                <a16:creationId xmlns:a16="http://schemas.microsoft.com/office/drawing/2014/main" id="{82E9D459-9D5D-5FF3-D22D-63C7E99C6D35}"/>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Core Programming Concepts</a:t>
            </a:r>
          </a:p>
          <a:p>
            <a:pPr marL="0" lvl="1" indent="0">
              <a:buFont typeface="Arial" panose="020B0604020202020204" pitchFamily="34" charset="0"/>
              <a:buNone/>
            </a:pPr>
            <a:r>
              <a:t>Workshop covers functions, modules, and packages to build foundational Python skills.</a:t>
            </a:r>
            <a:endParaRPr lang="en-US"/>
          </a:p>
          <a:p>
            <a:pPr marL="0" indent="0">
              <a:spcBef>
                <a:spcPts val="2500"/>
              </a:spcBef>
              <a:buFont typeface="Arial" panose="020B0604020202020204" pitchFamily="34" charset="0"/>
              <a:buNone/>
            </a:pPr>
            <a:r>
              <a:rPr lang="en-US" b="1"/>
              <a:t>Data File Handling</a:t>
            </a:r>
          </a:p>
          <a:p>
            <a:pPr marL="0" lvl="1" indent="0">
              <a:buFont typeface="Arial" panose="020B0604020202020204" pitchFamily="34" charset="0"/>
              <a:buNone/>
            </a:pPr>
            <a:r>
              <a:t>Learn to read and write CSV, JSON, and text files for practical data management.</a:t>
            </a:r>
            <a:endParaRPr lang="en-US"/>
          </a:p>
          <a:p>
            <a:pPr marL="0" indent="0">
              <a:spcBef>
                <a:spcPts val="2500"/>
              </a:spcBef>
              <a:buFont typeface="Arial" panose="020B0604020202020204" pitchFamily="34" charset="0"/>
              <a:buNone/>
            </a:pPr>
            <a:r>
              <a:rPr lang="en-US" b="1"/>
              <a:t>Error Handling and Logging</a:t>
            </a:r>
          </a:p>
          <a:p>
            <a:pPr marL="0" lvl="1" indent="0">
              <a:buFont typeface="Arial" panose="020B0604020202020204" pitchFamily="34" charset="0"/>
              <a:buNone/>
            </a:pPr>
            <a:r>
              <a:t>Emphasis on exception handling and logging to ensure program reliability and stability.</a:t>
            </a:r>
            <a:endParaRPr lang="en-US"/>
          </a:p>
          <a:p>
            <a:pPr marL="0" indent="0">
              <a:spcBef>
                <a:spcPts val="2500"/>
              </a:spcBef>
              <a:buFont typeface="Arial" panose="020B0604020202020204" pitchFamily="34" charset="0"/>
              <a:buNone/>
            </a:pPr>
            <a:r>
              <a:rPr lang="en-US" b="1"/>
              <a:t>Using pandas and NumPy</a:t>
            </a:r>
          </a:p>
          <a:p>
            <a:pPr marL="0" lvl="1" indent="0">
              <a:buFont typeface="Arial" panose="020B0604020202020204" pitchFamily="34" charset="0"/>
              <a:buNone/>
            </a:pPr>
            <a:r>
              <a:t>Introduction to pandas and NumPy libraries for data cleaning, transformation, and analysis.</a:t>
            </a:r>
            <a:endParaRPr lang="en-US"/>
          </a:p>
        </p:txBody>
      </p:sp>
    </p:spTree>
    <p:extLst>
      <p:ext uri="{BB962C8B-B14F-4D97-AF65-F5344CB8AC3E}">
        <p14:creationId xmlns:p14="http://schemas.microsoft.com/office/powerpoint/2010/main" val="33184593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874BA-458E-E13B-0D75-CE131F7F693E}"/>
              </a:ext>
            </a:extLst>
          </p:cNvPr>
          <p:cNvSpPr>
            <a:spLocks noGrp="1"/>
          </p:cNvSpPr>
          <p:nvPr>
            <p:ph type="ctrTitle"/>
          </p:nvPr>
        </p:nvSpPr>
        <p:spPr>
          <a:xfrm>
            <a:off x="533400" y="533400"/>
            <a:ext cx="7991856" cy="5791200"/>
          </a:xfrm>
        </p:spPr>
        <p:txBody>
          <a:bodyPr anchor="ctr">
            <a:normAutofit/>
          </a:bodyPr>
          <a:lstStyle/>
          <a:p>
            <a:r>
              <a:rPr lang="en-US"/>
              <a:t>Part 1: Functions, Modules, and Packages</a:t>
            </a:r>
          </a:p>
        </p:txBody>
      </p:sp>
    </p:spTree>
    <p:extLst>
      <p:ext uri="{BB962C8B-B14F-4D97-AF65-F5344CB8AC3E}">
        <p14:creationId xmlns:p14="http://schemas.microsoft.com/office/powerpoint/2010/main" val="38474115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E4BBB-6370-E075-6AB0-12D1D5153FB8}"/>
              </a:ext>
            </a:extLst>
          </p:cNvPr>
          <p:cNvSpPr>
            <a:spLocks noGrp="1"/>
          </p:cNvSpPr>
          <p:nvPr>
            <p:ph type="title"/>
          </p:nvPr>
        </p:nvSpPr>
        <p:spPr>
          <a:xfrm>
            <a:off x="533401" y="533400"/>
            <a:ext cx="4751831" cy="1066800"/>
          </a:xfrm>
        </p:spPr>
        <p:txBody>
          <a:bodyPr anchor="t">
            <a:normAutofit/>
          </a:bodyPr>
          <a:lstStyle/>
          <a:p>
            <a:r>
              <a:rPr lang="en-US"/>
              <a:t>Why Functions?</a:t>
            </a:r>
          </a:p>
        </p:txBody>
      </p:sp>
      <p:pic>
        <p:nvPicPr>
          <p:cNvPr id="5" name="Content Placeholder 4" descr="a programmer is debugging his code (code is mirrored horizontally)&#10;&#10;view more similar files:&#10;[url=search/portfolio/248175/?facets={%2235%22:%5B%22technology%22,%22OR%20computer%22,%22OR%20camera%22,%22OR%20internet%22%5D,%229%22:0,%2230%22:%22100%22}][img]http://www.photonullplus.de/misc/istock/istock-thumb-tech.jpg[/img][/url] [url=search/portfolio/248175/?facets={%2235%22:%5B%22job%22,%22OR%20work%22,%22OR%20messenger%22%5D,%229%22:0,%2230%22:%22100%22}][img]http://www.photonullplus.de/misc/istock/istock-thumb-jobs.jpg[/img][/url]&#10;&#10;[url=file_closeup.php?id=9924417][img]file_thumbview_approve.php?size=1&amp;id=9924417[/img][/url] [url=file_closeup.php?id=9880384][img]file_thumbview_approve.php?size=1&amp;id=9880384[/img][/url] [url=file_closeup.php?id=9880369][img]file_thumbview_approve.php?size=1&amp;id=9880369[/img][/url] [url=file_closeup.php?id=9880343][img]file_thumbview_approve.php?size=1&amp;id=9880343[/img][/url] [url=file_closeup.php?id=9880317][img]file_thumbview_approve.php?size=1&amp;id=9880317[/img][/url] [url=file_closeup.php?id=9422617][img]file_thumbview_approve.php?size=1&amp;id=9422617[/img][/url] [url=file_closeup.php?id=9422623][img]file_thumbview_approve.php?size=1&amp;id=9422623[/img][/url] [url=file_closeup.php?id=16508469][img]file_thumbview_approve.php?size=1&amp;id=16508469[/img][/url] [url=file_closeup.php?id=16863859][img]file_thumbview_approve.php?size=1&amp;id=16863859[/img][/url] [url=file_closeup.php?id=16863845][img]file_thumbview_approve.php?size=1&amp;id=16863845[/img][/url] [url=file_closeup.php?id=17323807][img]file_thumbview_approve.php?size=1&amp;id=17323807[/img][/url] [url=file_closeup.php?id=17323693][img]file_thumbview_approve.php?size=1&amp;id=17323693[/img][/url] [url=file_closeup.php?id=18279006][img]file_thumbview_approve.php?size=1&amp;id=18279006[/img][/url] [url=file_closeup.php?id=18279019][img]file_thumbview_approve.php?size=1&amp;id=18279019[/img][/url]">
            <a:extLst>
              <a:ext uri="{FF2B5EF4-FFF2-40B4-BE49-F238E27FC236}">
                <a16:creationId xmlns:a16="http://schemas.microsoft.com/office/drawing/2014/main" id="{775D55D7-8AC4-47E3-B7AE-62D87F9061FB}"/>
              </a:ext>
            </a:extLst>
          </p:cNvPr>
          <p:cNvPicPr>
            <a:picLocks noGrp="1" noChangeAspect="1"/>
          </p:cNvPicPr>
          <p:nvPr>
            <p:ph type="pic" sz="quarter" idx="13"/>
          </p:nvPr>
        </p:nvPicPr>
        <p:blipFill>
          <a:blip r:embed="rId3"/>
          <a:srcRect l="27722" r="1" b="1"/>
          <a:stretch>
            <a:fillRect/>
          </a:stretch>
        </p:blipFill>
        <p:spPr>
          <a:xfrm>
            <a:off x="152400" y="1965325"/>
            <a:ext cx="5132831" cy="4740275"/>
          </a:xfrm>
        </p:spPr>
      </p:pic>
      <p:sp>
        <p:nvSpPr>
          <p:cNvPr id="4" name="Content Placeholder 3">
            <a:extLst>
              <a:ext uri="{FF2B5EF4-FFF2-40B4-BE49-F238E27FC236}">
                <a16:creationId xmlns:a16="http://schemas.microsoft.com/office/drawing/2014/main" id="{90A0CEE0-CFA6-2383-2BA5-EFC2EBCA629E}"/>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905562" y="533401"/>
            <a:ext cx="5753037" cy="5806472"/>
          </a:xfrm>
        </p:spPr>
        <p:txBody>
          <a:bodyPr>
            <a:normAutofit/>
          </a:bodyPr>
          <a:lstStyle/>
          <a:p>
            <a:pPr marL="0" indent="0">
              <a:spcBef>
                <a:spcPts val="2500"/>
              </a:spcBef>
              <a:buFont typeface="Arial" panose="020B0604020202020204" pitchFamily="34" charset="0"/>
              <a:buNone/>
            </a:pPr>
            <a:r>
              <a:rPr lang="en-US" b="1"/>
              <a:t>Code Reusability</a:t>
            </a:r>
          </a:p>
          <a:p>
            <a:pPr marL="0" lvl="1" indent="0">
              <a:buFont typeface="Arial" panose="020B0604020202020204" pitchFamily="34" charset="0"/>
              <a:buNone/>
            </a:pPr>
            <a:r>
              <a:t>Functions enable reuse of code blocks, reducing repetition across programs and improving efficiency.</a:t>
            </a:r>
            <a:endParaRPr lang="en-US"/>
          </a:p>
          <a:p>
            <a:pPr marL="0" indent="0">
              <a:spcBef>
                <a:spcPts val="2500"/>
              </a:spcBef>
              <a:buFont typeface="Arial" panose="020B0604020202020204" pitchFamily="34" charset="0"/>
              <a:buNone/>
            </a:pPr>
            <a:r>
              <a:rPr lang="en-US" b="1"/>
              <a:t>Modular Program Structure</a:t>
            </a:r>
          </a:p>
          <a:p>
            <a:pPr marL="0" lvl="1" indent="0">
              <a:buFont typeface="Arial" panose="020B0604020202020204" pitchFamily="34" charset="0"/>
              <a:buNone/>
            </a:pPr>
            <a:r>
              <a:t>Functions create clear, modular building blocks that simplify program organization and debugging tasks.</a:t>
            </a:r>
            <a:endParaRPr lang="en-US"/>
          </a:p>
          <a:p>
            <a:pPr marL="0" indent="0">
              <a:spcBef>
                <a:spcPts val="2500"/>
              </a:spcBef>
              <a:buFont typeface="Arial" panose="020B0604020202020204" pitchFamily="34" charset="0"/>
              <a:buNone/>
            </a:pPr>
            <a:r>
              <a:rPr lang="en-US" b="1"/>
              <a:t>Recipe Analogy</a:t>
            </a:r>
          </a:p>
          <a:p>
            <a:pPr marL="0" lvl="1" indent="0">
              <a:buFont typeface="Arial" panose="020B0604020202020204" pitchFamily="34" charset="0"/>
              <a:buNone/>
            </a:pPr>
            <a:r>
              <a:t>Like a recipe defines steps to prepare a dish, functions define reusable steps in programming tasks.</a:t>
            </a:r>
            <a:endParaRPr lang="en-US"/>
          </a:p>
          <a:p>
            <a:pPr marL="0" indent="0">
              <a:spcBef>
                <a:spcPts val="2500"/>
              </a:spcBef>
              <a:buFont typeface="Arial" panose="020B0604020202020204" pitchFamily="34" charset="0"/>
              <a:buNone/>
            </a:pPr>
            <a:r>
              <a:rPr lang="en-US" b="1"/>
              <a:t>Foundation for Advanced Topics</a:t>
            </a:r>
          </a:p>
          <a:p>
            <a:pPr marL="0" lvl="1" indent="0">
              <a:buFont typeface="Arial" panose="020B0604020202020204" pitchFamily="34" charset="0"/>
              <a:buNone/>
            </a:pPr>
            <a:r>
              <a:t>Functions serve as the foundation for modules and packages, enabling scalable and organized codebases.</a:t>
            </a:r>
            <a:endParaRPr lang="en-US"/>
          </a:p>
        </p:txBody>
      </p:sp>
    </p:spTree>
    <p:extLst>
      <p:ext uri="{BB962C8B-B14F-4D97-AF65-F5344CB8AC3E}">
        <p14:creationId xmlns:p14="http://schemas.microsoft.com/office/powerpoint/2010/main" val="14635158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5619F-CB20-4ACA-0A00-79694F912F42}"/>
              </a:ext>
            </a:extLst>
          </p:cNvPr>
          <p:cNvSpPr>
            <a:spLocks noGrp="1"/>
          </p:cNvSpPr>
          <p:nvPr>
            <p:ph type="title"/>
          </p:nvPr>
        </p:nvSpPr>
        <p:spPr/>
        <p:txBody>
          <a:bodyPr/>
          <a:lstStyle/>
          <a:p>
            <a:r>
              <a:rPr lang="en-US"/>
              <a:t>Basic Functions</a:t>
            </a:r>
          </a:p>
        </p:txBody>
      </p:sp>
      <p:pic>
        <p:nvPicPr>
          <p:cNvPr id="5" name="Content Placeholder 4" descr="Program coding on a computer screen">
            <a:extLst>
              <a:ext uri="{FF2B5EF4-FFF2-40B4-BE49-F238E27FC236}">
                <a16:creationId xmlns:a16="http://schemas.microsoft.com/office/drawing/2014/main" id="{F80F4609-7552-4552-BF5D-AFC1C162E9F5}"/>
              </a:ext>
            </a:extLst>
          </p:cNvPr>
          <p:cNvPicPr>
            <a:picLocks noGrp="1" noChangeAspect="1"/>
          </p:cNvPicPr>
          <p:nvPr>
            <p:ph sz="quarter" idx="15"/>
          </p:nvPr>
        </p:nvPicPr>
        <p:blipFill>
          <a:blip r:embed="rId3"/>
          <a:stretch>
            <a:fillRect/>
          </a:stretch>
        </p:blipFill>
        <p:spPr>
          <a:xfrm>
            <a:off x="533400" y="2366853"/>
            <a:ext cx="5154613" cy="3435569"/>
          </a:xfrm>
          <a:prstGeom prst="rect">
            <a:avLst/>
          </a:prstGeom>
        </p:spPr>
      </p:pic>
      <p:sp>
        <p:nvSpPr>
          <p:cNvPr id="4" name="Content Placeholder 3">
            <a:extLst>
              <a:ext uri="{FF2B5EF4-FFF2-40B4-BE49-F238E27FC236}">
                <a16:creationId xmlns:a16="http://schemas.microsoft.com/office/drawing/2014/main" id="{EEFE85A0-B1EB-217F-0889-3DBD6A7C8C4C}"/>
              </a:ext>
            </a:extLst>
          </p:cNvPr>
          <p:cNvSpPr>
            <a:spLocks noGrp="1"/>
          </p:cNvSpPr>
          <p:nvPr>
            <p:ph sz="quarter" idx="16"/>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lstStyle/>
          <a:p>
            <a:pPr>
              <a:buFont typeface="Arial" panose="020B0604020202020204" pitchFamily="34" charset="0"/>
              <a:buChar char="•"/>
            </a:pPr>
            <a:r>
              <a:t>Function Syntax and Structure</a:t>
            </a:r>
          </a:p>
          <a:p>
            <a:pPr marL="742950" lvl="1" indent="-285750">
              <a:buFont typeface="Arial" panose="020B0604020202020204" pitchFamily="34" charset="0"/>
              <a:buChar char="•"/>
            </a:pPr>
            <a:r>
              <a:t>The `def` keyword defines a function, which includes a name, parameters, and a body containing executable code.</a:t>
            </a:r>
          </a:p>
          <a:p>
            <a:pPr>
              <a:buFont typeface="Arial" panose="020B0604020202020204" pitchFamily="34" charset="0"/>
              <a:buChar char="•"/>
            </a:pPr>
            <a:r>
              <a:t>Function Parameters and Inputs</a:t>
            </a:r>
          </a:p>
          <a:p>
            <a:pPr marL="742950" lvl="1" indent="-285750">
              <a:buFont typeface="Arial" panose="020B0604020202020204" pitchFamily="34" charset="0"/>
              <a:buChar char="•"/>
            </a:pPr>
            <a:r>
              <a:t>Functions can accept zero or multiple inputs to process data flexibly depending on the use case.</a:t>
            </a:r>
          </a:p>
          <a:p>
            <a:pPr>
              <a:buFont typeface="Arial" panose="020B0604020202020204" pitchFamily="34" charset="0"/>
              <a:buChar char="•"/>
            </a:pPr>
            <a:r>
              <a:t>Return Values and State</a:t>
            </a:r>
          </a:p>
          <a:p>
            <a:pPr marL="742950" lvl="1" indent="-285750">
              <a:buFont typeface="Arial" panose="020B0604020202020204" pitchFamily="34" charset="0"/>
              <a:buChar char="•"/>
            </a:pPr>
            <a:r>
              <a:t>Functions may return one or many outputs to pass information or maintain state in a program.</a:t>
            </a:r>
          </a:p>
          <a:p>
            <a:pPr>
              <a:buFont typeface="Arial" panose="020B0604020202020204" pitchFamily="34" charset="0"/>
              <a:buChar char="•"/>
            </a:pPr>
            <a:r>
              <a:t>Functions Without Returns</a:t>
            </a:r>
          </a:p>
          <a:p>
            <a:pPr marL="742950" lvl="1" indent="-285750">
              <a:buFont typeface="Arial" panose="020B0604020202020204" pitchFamily="34" charset="0"/>
              <a:buChar char="•"/>
            </a:pPr>
            <a:r>
              <a:t>Functions without explicit return statements execute and implicitly return None by default.</a:t>
            </a:r>
            <a:endParaRPr lang="en-US"/>
          </a:p>
        </p:txBody>
      </p:sp>
    </p:spTree>
    <p:extLst>
      <p:ext uri="{BB962C8B-B14F-4D97-AF65-F5344CB8AC3E}">
        <p14:creationId xmlns:p14="http://schemas.microsoft.com/office/powerpoint/2010/main" val="1536185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58B54-564A-5F11-4D2A-47EAB68F42B1}"/>
              </a:ext>
            </a:extLst>
          </p:cNvPr>
          <p:cNvSpPr>
            <a:spLocks noGrp="1"/>
          </p:cNvSpPr>
          <p:nvPr>
            <p:ph type="title"/>
          </p:nvPr>
        </p:nvSpPr>
        <p:spPr>
          <a:xfrm>
            <a:off x="7620000" y="533399"/>
            <a:ext cx="3445936" cy="1633865"/>
          </a:xfrm>
        </p:spPr>
        <p:txBody>
          <a:bodyPr anchor="b">
            <a:normAutofit/>
          </a:bodyPr>
          <a:lstStyle/>
          <a:p>
            <a:r>
              <a:rPr lang="en-US"/>
              <a:t>Modules and Packages</a:t>
            </a:r>
          </a:p>
        </p:txBody>
      </p:sp>
      <p:pic>
        <p:nvPicPr>
          <p:cNvPr id="5" name="Content Placeholder 4" descr="Files on digital background">
            <a:extLst>
              <a:ext uri="{FF2B5EF4-FFF2-40B4-BE49-F238E27FC236}">
                <a16:creationId xmlns:a16="http://schemas.microsoft.com/office/drawing/2014/main" id="{50CCFBF4-2E9D-437F-A3CE-FA06DFAE487E}"/>
              </a:ext>
            </a:extLst>
          </p:cNvPr>
          <p:cNvPicPr>
            <a:picLocks noGrp="1" noChangeAspect="1"/>
          </p:cNvPicPr>
          <p:nvPr>
            <p:ph type="pic" sz="quarter" idx="18"/>
          </p:nvPr>
        </p:nvPicPr>
        <p:blipFill>
          <a:blip r:embed="rId3"/>
          <a:srcRect l="8536" r="10899" b="2"/>
          <a:stretch>
            <a:fillRect/>
          </a:stretch>
        </p:blipFill>
        <p:spPr>
          <a:xfrm>
            <a:off x="152401" y="165101"/>
            <a:ext cx="7012693" cy="6528179"/>
          </a:xfrm>
        </p:spPr>
      </p:pic>
      <p:sp>
        <p:nvSpPr>
          <p:cNvPr id="4" name="Content Placeholder 3">
            <a:extLst>
              <a:ext uri="{FF2B5EF4-FFF2-40B4-BE49-F238E27FC236}">
                <a16:creationId xmlns:a16="http://schemas.microsoft.com/office/drawing/2014/main" id="{EB59EE43-512E-5129-B223-AF6CF9EAE218}"/>
              </a:ext>
            </a:extLst>
          </p:cNvPr>
          <p:cNvSpPr>
            <a:spLocks noGrp="1"/>
          </p:cNvSpPr>
          <p:nvPr>
            <p:ph sz="quarter" idx="14"/>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20127" y="2315569"/>
            <a:ext cx="3445810" cy="3264871"/>
          </a:xfrm>
        </p:spPr>
        <p:txBody>
          <a:bodyPr>
            <a:normAutofit/>
          </a:bodyPr>
          <a:lstStyle/>
          <a:p>
            <a:pPr marL="0" indent="0">
              <a:lnSpc>
                <a:spcPct val="110000"/>
              </a:lnSpc>
              <a:spcBef>
                <a:spcPts val="2500"/>
              </a:spcBef>
              <a:buFont typeface="Arial" panose="020B0604020202020204" pitchFamily="34" charset="0"/>
              <a:buNone/>
            </a:pPr>
            <a:r>
              <a:rPr lang="en-US" sz="1100" b="1"/>
              <a:t>Definition of Module</a:t>
            </a:r>
          </a:p>
          <a:p>
            <a:pPr marL="0" lvl="1" indent="0">
              <a:lnSpc>
                <a:spcPct val="110000"/>
              </a:lnSpc>
              <a:buFont typeface="Arial" panose="020B0604020202020204" pitchFamily="34" charset="0"/>
              <a:buNone/>
            </a:pPr>
            <a:r>
              <a:rPr lang="en-US" sz="1100"/>
              <a:t>Modules are Python files containing related functions or variables to keep code organized and reusable.</a:t>
            </a:r>
          </a:p>
          <a:p>
            <a:pPr marL="0" indent="0">
              <a:lnSpc>
                <a:spcPct val="110000"/>
              </a:lnSpc>
              <a:spcBef>
                <a:spcPts val="2500"/>
              </a:spcBef>
              <a:buFont typeface="Arial" panose="020B0604020202020204" pitchFamily="34" charset="0"/>
              <a:buNone/>
            </a:pPr>
            <a:r>
              <a:rPr lang="en-US" sz="1100" b="1"/>
              <a:t>Definition of Package</a:t>
            </a:r>
          </a:p>
          <a:p>
            <a:pPr marL="0" lvl="1" indent="0">
              <a:lnSpc>
                <a:spcPct val="110000"/>
              </a:lnSpc>
              <a:buFont typeface="Arial" panose="020B0604020202020204" pitchFamily="34" charset="0"/>
              <a:buNone/>
            </a:pPr>
            <a:r>
              <a:rPr lang="en-US" sz="1100"/>
              <a:t>Packages are directories containing multiple modules and an `__init__.py` file to group related modules logically.</a:t>
            </a:r>
          </a:p>
          <a:p>
            <a:pPr marL="0" indent="0">
              <a:lnSpc>
                <a:spcPct val="110000"/>
              </a:lnSpc>
              <a:spcBef>
                <a:spcPts val="2500"/>
              </a:spcBef>
              <a:buFont typeface="Arial" panose="020B0604020202020204" pitchFamily="34" charset="0"/>
              <a:buNone/>
            </a:pPr>
            <a:r>
              <a:rPr lang="en-US" sz="1100" b="1"/>
              <a:t>Benefits of Modular Code</a:t>
            </a:r>
          </a:p>
          <a:p>
            <a:pPr marL="0" lvl="1" indent="0">
              <a:lnSpc>
                <a:spcPct val="110000"/>
              </a:lnSpc>
              <a:buFont typeface="Arial" panose="020B0604020202020204" pitchFamily="34" charset="0"/>
              <a:buNone/>
            </a:pPr>
            <a:r>
              <a:rPr lang="en-US" sz="1100"/>
              <a:t>Modular code reduces file clutter, improves maintainability, and supports collaboration in larger real-world projects.</a:t>
            </a:r>
          </a:p>
        </p:txBody>
      </p:sp>
    </p:spTree>
    <p:extLst>
      <p:ext uri="{BB962C8B-B14F-4D97-AF65-F5344CB8AC3E}">
        <p14:creationId xmlns:p14="http://schemas.microsoft.com/office/powerpoint/2010/main" val="2749582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A756D-2E9A-E3E4-8C3C-BF38DD7545BC}"/>
              </a:ext>
            </a:extLst>
          </p:cNvPr>
          <p:cNvSpPr>
            <a:spLocks noGrp="1"/>
          </p:cNvSpPr>
          <p:nvPr>
            <p:ph type="title"/>
          </p:nvPr>
        </p:nvSpPr>
        <p:spPr/>
        <p:txBody>
          <a:bodyPr/>
          <a:lstStyle/>
          <a:p>
            <a:r>
              <a:rPr lang="en-US"/>
              <a:t>Summary of Part 1</a:t>
            </a:r>
          </a:p>
        </p:txBody>
      </p:sp>
      <p:pic>
        <p:nvPicPr>
          <p:cNvPr id="5" name="Content Placeholder 4" descr="abstract programm binary code  and colored array cube Database">
            <a:extLst>
              <a:ext uri="{FF2B5EF4-FFF2-40B4-BE49-F238E27FC236}">
                <a16:creationId xmlns:a16="http://schemas.microsoft.com/office/drawing/2014/main" id="{8722483F-E7E7-47B8-8E2F-569235801F5E}"/>
              </a:ext>
            </a:extLst>
          </p:cNvPr>
          <p:cNvPicPr>
            <a:picLocks noGrp="1" noChangeAspect="1"/>
          </p:cNvPicPr>
          <p:nvPr>
            <p:ph sz="quarter" idx="15"/>
          </p:nvPr>
        </p:nvPicPr>
        <p:blipFill>
          <a:blip r:embed="rId3"/>
          <a:stretch>
            <a:fillRect/>
          </a:stretch>
        </p:blipFill>
        <p:spPr>
          <a:xfrm>
            <a:off x="533400" y="2512833"/>
            <a:ext cx="5154613" cy="3143609"/>
          </a:xfrm>
          <a:prstGeom prst="rect">
            <a:avLst/>
          </a:prstGeom>
        </p:spPr>
      </p:pic>
      <p:sp>
        <p:nvSpPr>
          <p:cNvPr id="4" name="Content Placeholder 3">
            <a:extLst>
              <a:ext uri="{FF2B5EF4-FFF2-40B4-BE49-F238E27FC236}">
                <a16:creationId xmlns:a16="http://schemas.microsoft.com/office/drawing/2014/main" id="{9340B3AD-B6B5-FEE5-B608-C76F510FCC1F}"/>
              </a:ext>
            </a:extLst>
          </p:cNvPr>
          <p:cNvSpPr>
            <a:spLocks noGrp="1"/>
          </p:cNvSpPr>
          <p:nvPr>
            <p:ph sz="quarter" idx="16"/>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p:txBody>
          <a:bodyPr/>
          <a:lstStyle/>
          <a:p>
            <a:pPr>
              <a:buFont typeface="Arial" panose="020B0604020202020204" pitchFamily="34" charset="0"/>
              <a:buChar char="•"/>
            </a:pPr>
            <a:r>
              <a:t>Functions for Reusability</a:t>
            </a:r>
          </a:p>
          <a:p>
            <a:pPr marL="742950" lvl="1" indent="-285750">
              <a:buFont typeface="Arial" panose="020B0604020202020204" pitchFamily="34" charset="0"/>
              <a:buChar char="•"/>
            </a:pPr>
            <a:r>
              <a:t>Functions encapsulate logic and enable code reuse, simplifying complex tasks in Python applications.</a:t>
            </a:r>
          </a:p>
          <a:p>
            <a:pPr>
              <a:buFont typeface="Arial" panose="020B0604020202020204" pitchFamily="34" charset="0"/>
              <a:buChar char="•"/>
            </a:pPr>
            <a:r>
              <a:t>Modules Organize Code</a:t>
            </a:r>
          </a:p>
          <a:p>
            <a:pPr marL="742950" lvl="1" indent="-285750">
              <a:buFont typeface="Arial" panose="020B0604020202020204" pitchFamily="34" charset="0"/>
              <a:buChar char="•"/>
            </a:pPr>
            <a:r>
              <a:t>Modules divide code into separate files, enhancing readability and maintainability of software projects.</a:t>
            </a:r>
          </a:p>
          <a:p>
            <a:pPr>
              <a:buFont typeface="Arial" panose="020B0604020202020204" pitchFamily="34" charset="0"/>
              <a:buChar char="•"/>
            </a:pPr>
            <a:r>
              <a:t>Packages Group Modules</a:t>
            </a:r>
          </a:p>
          <a:p>
            <a:pPr marL="742950" lvl="1" indent="-285750">
              <a:buFont typeface="Arial" panose="020B0604020202020204" pitchFamily="34" charset="0"/>
              <a:buChar char="•"/>
            </a:pPr>
            <a:r>
              <a:t>Packages group related modules into directories, creating a scalable and manageable project hierarchy.</a:t>
            </a:r>
          </a:p>
          <a:p>
            <a:pPr>
              <a:buFont typeface="Arial" panose="020B0604020202020204" pitchFamily="34" charset="0"/>
              <a:buChar char="•"/>
            </a:pPr>
            <a:r>
              <a:t>Importance in Data Processing</a:t>
            </a:r>
          </a:p>
          <a:p>
            <a:pPr marL="742950" lvl="1" indent="-285750">
              <a:buFont typeface="Arial" panose="020B0604020202020204" pitchFamily="34" charset="0"/>
              <a:buChar char="•"/>
            </a:pPr>
            <a:r>
              <a:t>Reusable functions and organized modules facilitate data validation, parsing, and transformation tasks efficiently.</a:t>
            </a:r>
            <a:endParaRPr lang="en-US"/>
          </a:p>
        </p:txBody>
      </p:sp>
    </p:spTree>
    <p:extLst>
      <p:ext uri="{BB962C8B-B14F-4D97-AF65-F5344CB8AC3E}">
        <p14:creationId xmlns:p14="http://schemas.microsoft.com/office/powerpoint/2010/main" val="1021767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6C564-E10C-9543-CEEA-46C4C539AC78}"/>
              </a:ext>
            </a:extLst>
          </p:cNvPr>
          <p:cNvSpPr>
            <a:spLocks noGrp="1"/>
          </p:cNvSpPr>
          <p:nvPr>
            <p:ph type="ctrTitle"/>
          </p:nvPr>
        </p:nvSpPr>
        <p:spPr>
          <a:xfrm>
            <a:off x="533400" y="1417671"/>
            <a:ext cx="7991856" cy="4906929"/>
          </a:xfrm>
        </p:spPr>
        <p:txBody>
          <a:bodyPr anchor="b">
            <a:normAutofit/>
          </a:bodyPr>
          <a:lstStyle/>
          <a:p>
            <a:r>
              <a:rPr lang="en-US"/>
              <a:t>Part 2: File Handling</a:t>
            </a:r>
          </a:p>
        </p:txBody>
      </p:sp>
    </p:spTree>
    <p:extLst>
      <p:ext uri="{BB962C8B-B14F-4D97-AF65-F5344CB8AC3E}">
        <p14:creationId xmlns:p14="http://schemas.microsoft.com/office/powerpoint/2010/main" val="5116106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Prep rally">
  <a:themeElements>
    <a:clrScheme name="Youth Brand 01">
      <a:dk1>
        <a:srgbClr val="000000"/>
      </a:dk1>
      <a:lt1>
        <a:srgbClr val="FFFFFF"/>
      </a:lt1>
      <a:dk2>
        <a:srgbClr val="0E2841"/>
      </a:dk2>
      <a:lt2>
        <a:srgbClr val="E8E8E8"/>
      </a:lt2>
      <a:accent1>
        <a:srgbClr val="FA9569"/>
      </a:accent1>
      <a:accent2>
        <a:srgbClr val="D3F579"/>
      </a:accent2>
      <a:accent3>
        <a:srgbClr val="86E0CE"/>
      </a:accent3>
      <a:accent4>
        <a:srgbClr val="97D8EE"/>
      </a:accent4>
      <a:accent5>
        <a:srgbClr val="8A78E3"/>
      </a:accent5>
      <a:accent6>
        <a:srgbClr val="BB93D6"/>
      </a:accent6>
      <a:hlink>
        <a:srgbClr val="467886"/>
      </a:hlink>
      <a:folHlink>
        <a:srgbClr val="96607D"/>
      </a:folHlink>
    </a:clrScheme>
    <a:fontScheme name="Custom 79">
      <a:majorFont>
        <a:latin typeface="Congenial"/>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p Rally_win32_Sher_V8" id="{DBFC7A91-5024-4F8E-B6A6-A3076AFB953E}" vid="{9D7D9582-BF10-4D2D-B8EB-51F0CC03DB0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22</Slides>
  <Notes>22</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Prep rally</vt:lpstr>
      <vt:lpstr>Python Data Processing Workshop</vt:lpstr>
      <vt:lpstr>Opening</vt:lpstr>
      <vt:lpstr>Workshop Introduction</vt:lpstr>
      <vt:lpstr>Part 1: Functions, Modules, and Packages</vt:lpstr>
      <vt:lpstr>Why Functions?</vt:lpstr>
      <vt:lpstr>Basic Functions</vt:lpstr>
      <vt:lpstr>Modules and Packages</vt:lpstr>
      <vt:lpstr>Summary of Part 1</vt:lpstr>
      <vt:lpstr>Part 2: File Handling</vt:lpstr>
      <vt:lpstr>Why File Handling Matters</vt:lpstr>
      <vt:lpstr>Text Files</vt:lpstr>
      <vt:lpstr>CSV Files</vt:lpstr>
      <vt:lpstr>JSON Files</vt:lpstr>
      <vt:lpstr>Summary of Part 2</vt:lpstr>
      <vt:lpstr>Part 3: Exception Handling and Logging</vt:lpstr>
      <vt:lpstr>Why Handle Errors?</vt:lpstr>
      <vt:lpstr>Try, Except, Else, Finally</vt:lpstr>
      <vt:lpstr>Summary of Part 3</vt:lpstr>
      <vt:lpstr>Part 4: Pandas and NumPy</vt:lpstr>
      <vt:lpstr>Why Pandas and NumPy?</vt:lpstr>
      <vt:lpstr>NumPy Basics</vt:lpstr>
      <vt:lpstr>Pandas Basics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3</cp:revision>
  <dcterms:modified xsi:type="dcterms:W3CDTF">2026-02-10T09:25:33Z</dcterms:modified>
</cp:coreProperties>
</file>